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1"/>
  </p:notesMasterIdLst>
  <p:sldIdLst>
    <p:sldId id="266" r:id="rId2"/>
    <p:sldId id="257" r:id="rId3"/>
    <p:sldId id="284" r:id="rId4"/>
    <p:sldId id="271" r:id="rId5"/>
    <p:sldId id="267" r:id="rId6"/>
    <p:sldId id="277" r:id="rId7"/>
    <p:sldId id="264" r:id="rId8"/>
    <p:sldId id="269" r:id="rId9"/>
    <p:sldId id="275" r:id="rId10"/>
    <p:sldId id="270" r:id="rId11"/>
    <p:sldId id="274" r:id="rId12"/>
    <p:sldId id="273" r:id="rId13"/>
    <p:sldId id="279" r:id="rId14"/>
    <p:sldId id="280" r:id="rId15"/>
    <p:sldId id="281" r:id="rId16"/>
    <p:sldId id="282" r:id="rId17"/>
    <p:sldId id="283" r:id="rId18"/>
    <p:sldId id="278" r:id="rId19"/>
    <p:sldId id="265"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8321"/>
    <a:srgbClr val="0277B5"/>
    <a:srgbClr val="F32B72"/>
    <a:srgbClr val="2CBBE6"/>
    <a:srgbClr val="D83412"/>
    <a:srgbClr val="CA7E7B"/>
    <a:srgbClr val="1B5583"/>
    <a:srgbClr val="AF4A6C"/>
    <a:srgbClr val="70B0C9"/>
    <a:srgbClr val="A544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80" autoAdjust="0"/>
    <p:restoredTop sz="94660"/>
  </p:normalViewPr>
  <p:slideViewPr>
    <p:cSldViewPr snapToGrid="0">
      <p:cViewPr varScale="1">
        <p:scale>
          <a:sx n="97" d="100"/>
          <a:sy n="97" d="100"/>
        </p:scale>
        <p:origin x="312"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D9CE94-5AC9-4814-AA5E-7B887A937974}"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2BB6D39D-512A-4734-B2BA-3518B1F5C72B}">
      <dgm:prSet phldrT="[Text]"/>
      <dgm:spPr/>
      <dgm:t>
        <a:bodyPr/>
        <a:lstStyle/>
        <a:p>
          <a:r>
            <a:rPr lang="en-US" dirty="0"/>
            <a:t>Data Collection &amp; Cleaning</a:t>
          </a:r>
        </a:p>
      </dgm:t>
    </dgm:pt>
    <dgm:pt modelId="{FAABBBAF-1D76-437B-B8BD-F7F3774AB279}" type="parTrans" cxnId="{F48BB0D4-5A7B-4713-A29F-AAE19EE0DAE9}">
      <dgm:prSet/>
      <dgm:spPr/>
      <dgm:t>
        <a:bodyPr/>
        <a:lstStyle/>
        <a:p>
          <a:endParaRPr lang="en-US"/>
        </a:p>
      </dgm:t>
    </dgm:pt>
    <dgm:pt modelId="{BD109D48-135A-405F-A805-C2D9A3EF237C}" type="sibTrans" cxnId="{F48BB0D4-5A7B-4713-A29F-AAE19EE0DAE9}">
      <dgm:prSet/>
      <dgm:spPr/>
      <dgm:t>
        <a:bodyPr/>
        <a:lstStyle/>
        <a:p>
          <a:endParaRPr lang="en-US"/>
        </a:p>
      </dgm:t>
    </dgm:pt>
    <dgm:pt modelId="{17BB0092-6976-4960-A85E-6A7059CD1E36}">
      <dgm:prSet phldrT="[Text]"/>
      <dgm:spPr/>
      <dgm:t>
        <a:bodyPr/>
        <a:lstStyle/>
        <a:p>
          <a:r>
            <a:rPr lang="en-US" dirty="0"/>
            <a:t>Web &amp; App Development</a:t>
          </a:r>
        </a:p>
      </dgm:t>
    </dgm:pt>
    <dgm:pt modelId="{07A6710F-6EBB-4917-826B-10D7C4656436}" type="parTrans" cxnId="{F0F3528B-D8B3-44B0-B569-E27A439CB388}">
      <dgm:prSet/>
      <dgm:spPr/>
      <dgm:t>
        <a:bodyPr/>
        <a:lstStyle/>
        <a:p>
          <a:endParaRPr lang="en-US"/>
        </a:p>
      </dgm:t>
    </dgm:pt>
    <dgm:pt modelId="{EDA40597-9B05-4798-B58C-EFB83BB35783}" type="sibTrans" cxnId="{F0F3528B-D8B3-44B0-B569-E27A439CB388}">
      <dgm:prSet/>
      <dgm:spPr/>
      <dgm:t>
        <a:bodyPr/>
        <a:lstStyle/>
        <a:p>
          <a:endParaRPr lang="en-US"/>
        </a:p>
      </dgm:t>
    </dgm:pt>
    <dgm:pt modelId="{0C9A694E-8FD8-4551-B23F-BD845205E68C}">
      <dgm:prSet phldrT="[Text]"/>
      <dgm:spPr/>
      <dgm:t>
        <a:bodyPr/>
        <a:lstStyle/>
        <a:p>
          <a:r>
            <a:rPr lang="en-US" dirty="0"/>
            <a:t>Testing &amp; Optimization</a:t>
          </a:r>
        </a:p>
      </dgm:t>
    </dgm:pt>
    <dgm:pt modelId="{0456E2A6-B58F-43F6-9F9B-5CB75932B7D1}" type="parTrans" cxnId="{B90B74F2-237E-4BC2-91EE-6A608247FD0D}">
      <dgm:prSet/>
      <dgm:spPr/>
      <dgm:t>
        <a:bodyPr/>
        <a:lstStyle/>
        <a:p>
          <a:endParaRPr lang="en-US"/>
        </a:p>
      </dgm:t>
    </dgm:pt>
    <dgm:pt modelId="{0A8DEA94-0FB9-4BFC-B2A7-FB95D7995BE8}" type="sibTrans" cxnId="{B90B74F2-237E-4BC2-91EE-6A608247FD0D}">
      <dgm:prSet/>
      <dgm:spPr/>
      <dgm:t>
        <a:bodyPr/>
        <a:lstStyle/>
        <a:p>
          <a:endParaRPr lang="en-US"/>
        </a:p>
      </dgm:t>
    </dgm:pt>
    <dgm:pt modelId="{9CAF18DD-2EC3-4FAD-B0C8-825BC0D8F34E}">
      <dgm:prSet phldrT="[Text]"/>
      <dgm:spPr/>
      <dgm:t>
        <a:bodyPr/>
        <a:lstStyle/>
        <a:p>
          <a:r>
            <a:rPr lang="en-US" dirty="0"/>
            <a:t>Threat Classification</a:t>
          </a:r>
        </a:p>
      </dgm:t>
    </dgm:pt>
    <dgm:pt modelId="{74274130-B1C1-4080-B116-0D93E60006D0}" type="parTrans" cxnId="{502A9956-4B18-4CAA-8F0D-8C658A27C019}">
      <dgm:prSet/>
      <dgm:spPr/>
      <dgm:t>
        <a:bodyPr/>
        <a:lstStyle/>
        <a:p>
          <a:endParaRPr lang="en-US"/>
        </a:p>
      </dgm:t>
    </dgm:pt>
    <dgm:pt modelId="{4DBC6E82-A908-4491-96E8-43608E50FC13}" type="sibTrans" cxnId="{502A9956-4B18-4CAA-8F0D-8C658A27C019}">
      <dgm:prSet/>
      <dgm:spPr/>
      <dgm:t>
        <a:bodyPr/>
        <a:lstStyle/>
        <a:p>
          <a:endParaRPr lang="en-US"/>
        </a:p>
      </dgm:t>
    </dgm:pt>
    <dgm:pt modelId="{5C1506CA-8C3E-4D34-BF3E-10F440EA7852}" type="pres">
      <dgm:prSet presAssocID="{BCD9CE94-5AC9-4814-AA5E-7B887A937974}" presName="Name0" presStyleCnt="0">
        <dgm:presLayoutVars>
          <dgm:chMax val="7"/>
          <dgm:chPref val="7"/>
          <dgm:dir/>
          <dgm:animLvl val="lvl"/>
        </dgm:presLayoutVars>
      </dgm:prSet>
      <dgm:spPr/>
    </dgm:pt>
    <dgm:pt modelId="{A4B628F1-C1EC-4BAE-9452-7F68DBC6D808}" type="pres">
      <dgm:prSet presAssocID="{2BB6D39D-512A-4734-B2BA-3518B1F5C72B}" presName="Accent1" presStyleCnt="0"/>
      <dgm:spPr/>
    </dgm:pt>
    <dgm:pt modelId="{BA1018E9-E8E4-4C11-A027-A294AACA94EE}" type="pres">
      <dgm:prSet presAssocID="{2BB6D39D-512A-4734-B2BA-3518B1F5C72B}" presName="Accent" presStyleLbl="node1" presStyleIdx="0" presStyleCnt="4" custLinFactNeighborY="-1175"/>
      <dgm:spPr>
        <a:solidFill>
          <a:schemeClr val="accent4">
            <a:lumMod val="50000"/>
          </a:schemeClr>
        </a:solidFill>
      </dgm:spPr>
    </dgm:pt>
    <dgm:pt modelId="{45B9BBA3-9858-41DD-9C8F-94547663188F}" type="pres">
      <dgm:prSet presAssocID="{2BB6D39D-512A-4734-B2BA-3518B1F5C72B}" presName="Parent1" presStyleLbl="revTx" presStyleIdx="0" presStyleCnt="4">
        <dgm:presLayoutVars>
          <dgm:chMax val="1"/>
          <dgm:chPref val="1"/>
          <dgm:bulletEnabled val="1"/>
        </dgm:presLayoutVars>
      </dgm:prSet>
      <dgm:spPr/>
    </dgm:pt>
    <dgm:pt modelId="{8DB32020-82E3-4D0B-8D0D-77332EDDA2F3}" type="pres">
      <dgm:prSet presAssocID="{9CAF18DD-2EC3-4FAD-B0C8-825BC0D8F34E}" presName="Accent2" presStyleCnt="0"/>
      <dgm:spPr/>
    </dgm:pt>
    <dgm:pt modelId="{36D4CFEB-6A77-4125-8702-2501EBEC5793}" type="pres">
      <dgm:prSet presAssocID="{9CAF18DD-2EC3-4FAD-B0C8-825BC0D8F34E}" presName="Accent" presStyleLbl="node1" presStyleIdx="1" presStyleCnt="4"/>
      <dgm:spPr>
        <a:solidFill>
          <a:schemeClr val="tx1">
            <a:lumMod val="50000"/>
            <a:lumOff val="50000"/>
          </a:schemeClr>
        </a:solidFill>
      </dgm:spPr>
    </dgm:pt>
    <dgm:pt modelId="{7792C480-147E-42DC-B565-CF8DB24B7D8E}" type="pres">
      <dgm:prSet presAssocID="{9CAF18DD-2EC3-4FAD-B0C8-825BC0D8F34E}" presName="Parent2" presStyleLbl="revTx" presStyleIdx="1" presStyleCnt="4">
        <dgm:presLayoutVars>
          <dgm:chMax val="1"/>
          <dgm:chPref val="1"/>
          <dgm:bulletEnabled val="1"/>
        </dgm:presLayoutVars>
      </dgm:prSet>
      <dgm:spPr/>
    </dgm:pt>
    <dgm:pt modelId="{17B3D780-E718-4488-9974-469331ED99D7}" type="pres">
      <dgm:prSet presAssocID="{17BB0092-6976-4960-A85E-6A7059CD1E36}" presName="Accent3" presStyleCnt="0"/>
      <dgm:spPr/>
    </dgm:pt>
    <dgm:pt modelId="{7BDBEF4C-61ED-4871-AAF0-FCCB5D645B69}" type="pres">
      <dgm:prSet presAssocID="{17BB0092-6976-4960-A85E-6A7059CD1E36}" presName="Accent" presStyleLbl="node1" presStyleIdx="2" presStyleCnt="4"/>
      <dgm:spPr>
        <a:solidFill>
          <a:schemeClr val="accent3">
            <a:lumMod val="50000"/>
          </a:schemeClr>
        </a:solidFill>
      </dgm:spPr>
    </dgm:pt>
    <dgm:pt modelId="{1134C5F4-5998-43F8-A55F-6EFA8B635559}" type="pres">
      <dgm:prSet presAssocID="{17BB0092-6976-4960-A85E-6A7059CD1E36}" presName="Parent3" presStyleLbl="revTx" presStyleIdx="2" presStyleCnt="4">
        <dgm:presLayoutVars>
          <dgm:chMax val="1"/>
          <dgm:chPref val="1"/>
          <dgm:bulletEnabled val="1"/>
        </dgm:presLayoutVars>
      </dgm:prSet>
      <dgm:spPr/>
    </dgm:pt>
    <dgm:pt modelId="{E414D9FE-B7CE-4CFE-834A-71C4003247FF}" type="pres">
      <dgm:prSet presAssocID="{0C9A694E-8FD8-4551-B23F-BD845205E68C}" presName="Accent4" presStyleCnt="0"/>
      <dgm:spPr/>
    </dgm:pt>
    <dgm:pt modelId="{9E6A5936-B18F-4C76-91BD-9532D7ACF2C5}" type="pres">
      <dgm:prSet presAssocID="{0C9A694E-8FD8-4551-B23F-BD845205E68C}" presName="Accent" presStyleLbl="node1" presStyleIdx="3" presStyleCnt="4"/>
      <dgm:spPr>
        <a:solidFill>
          <a:schemeClr val="accent2">
            <a:lumMod val="50000"/>
          </a:schemeClr>
        </a:solidFill>
      </dgm:spPr>
    </dgm:pt>
    <dgm:pt modelId="{101446BF-17FC-400B-BED4-14D74D842887}" type="pres">
      <dgm:prSet presAssocID="{0C9A694E-8FD8-4551-B23F-BD845205E68C}" presName="Parent4" presStyleLbl="revTx" presStyleIdx="3" presStyleCnt="4">
        <dgm:presLayoutVars>
          <dgm:chMax val="1"/>
          <dgm:chPref val="1"/>
          <dgm:bulletEnabled val="1"/>
        </dgm:presLayoutVars>
      </dgm:prSet>
      <dgm:spPr/>
    </dgm:pt>
  </dgm:ptLst>
  <dgm:cxnLst>
    <dgm:cxn modelId="{D1523B40-2EC2-4859-A3B6-6354DA6EEAD6}" type="presOf" srcId="{9CAF18DD-2EC3-4FAD-B0C8-825BC0D8F34E}" destId="{7792C480-147E-42DC-B565-CF8DB24B7D8E}" srcOrd="0" destOrd="0" presId="urn:microsoft.com/office/officeart/2009/layout/CircleArrowProcess"/>
    <dgm:cxn modelId="{2BD25B62-0266-412D-B686-D134804D3ACF}" type="presOf" srcId="{BCD9CE94-5AC9-4814-AA5E-7B887A937974}" destId="{5C1506CA-8C3E-4D34-BF3E-10F440EA7852}" srcOrd="0" destOrd="0" presId="urn:microsoft.com/office/officeart/2009/layout/CircleArrowProcess"/>
    <dgm:cxn modelId="{502A9956-4B18-4CAA-8F0D-8C658A27C019}" srcId="{BCD9CE94-5AC9-4814-AA5E-7B887A937974}" destId="{9CAF18DD-2EC3-4FAD-B0C8-825BC0D8F34E}" srcOrd="1" destOrd="0" parTransId="{74274130-B1C1-4080-B116-0D93E60006D0}" sibTransId="{4DBC6E82-A908-4491-96E8-43608E50FC13}"/>
    <dgm:cxn modelId="{21D82182-CCA1-4EB7-B568-FF306CD1A621}" type="presOf" srcId="{17BB0092-6976-4960-A85E-6A7059CD1E36}" destId="{1134C5F4-5998-43F8-A55F-6EFA8B635559}" srcOrd="0" destOrd="0" presId="urn:microsoft.com/office/officeart/2009/layout/CircleArrowProcess"/>
    <dgm:cxn modelId="{F0F3528B-D8B3-44B0-B569-E27A439CB388}" srcId="{BCD9CE94-5AC9-4814-AA5E-7B887A937974}" destId="{17BB0092-6976-4960-A85E-6A7059CD1E36}" srcOrd="2" destOrd="0" parTransId="{07A6710F-6EBB-4917-826B-10D7C4656436}" sibTransId="{EDA40597-9B05-4798-B58C-EFB83BB35783}"/>
    <dgm:cxn modelId="{03A941C4-8BFD-450B-82AA-6D336B64DEFB}" type="presOf" srcId="{0C9A694E-8FD8-4551-B23F-BD845205E68C}" destId="{101446BF-17FC-400B-BED4-14D74D842887}" srcOrd="0" destOrd="0" presId="urn:microsoft.com/office/officeart/2009/layout/CircleArrowProcess"/>
    <dgm:cxn modelId="{F48BB0D4-5A7B-4713-A29F-AAE19EE0DAE9}" srcId="{BCD9CE94-5AC9-4814-AA5E-7B887A937974}" destId="{2BB6D39D-512A-4734-B2BA-3518B1F5C72B}" srcOrd="0" destOrd="0" parTransId="{FAABBBAF-1D76-437B-B8BD-F7F3774AB279}" sibTransId="{BD109D48-135A-405F-A805-C2D9A3EF237C}"/>
    <dgm:cxn modelId="{933131E6-C438-4117-995F-FF6D773B9FC2}" type="presOf" srcId="{2BB6D39D-512A-4734-B2BA-3518B1F5C72B}" destId="{45B9BBA3-9858-41DD-9C8F-94547663188F}" srcOrd="0" destOrd="0" presId="urn:microsoft.com/office/officeart/2009/layout/CircleArrowProcess"/>
    <dgm:cxn modelId="{B90B74F2-237E-4BC2-91EE-6A608247FD0D}" srcId="{BCD9CE94-5AC9-4814-AA5E-7B887A937974}" destId="{0C9A694E-8FD8-4551-B23F-BD845205E68C}" srcOrd="3" destOrd="0" parTransId="{0456E2A6-B58F-43F6-9F9B-5CB75932B7D1}" sibTransId="{0A8DEA94-0FB9-4BFC-B2A7-FB95D7995BE8}"/>
    <dgm:cxn modelId="{E715FE82-4873-4D59-ADE5-745002DEE271}" type="presParOf" srcId="{5C1506CA-8C3E-4D34-BF3E-10F440EA7852}" destId="{A4B628F1-C1EC-4BAE-9452-7F68DBC6D808}" srcOrd="0" destOrd="0" presId="urn:microsoft.com/office/officeart/2009/layout/CircleArrowProcess"/>
    <dgm:cxn modelId="{C149EF4E-B532-4463-97B4-4463FFFCEAC3}" type="presParOf" srcId="{A4B628F1-C1EC-4BAE-9452-7F68DBC6D808}" destId="{BA1018E9-E8E4-4C11-A027-A294AACA94EE}" srcOrd="0" destOrd="0" presId="urn:microsoft.com/office/officeart/2009/layout/CircleArrowProcess"/>
    <dgm:cxn modelId="{3F756616-6330-4C76-BDA6-A8FF199D461B}" type="presParOf" srcId="{5C1506CA-8C3E-4D34-BF3E-10F440EA7852}" destId="{45B9BBA3-9858-41DD-9C8F-94547663188F}" srcOrd="1" destOrd="0" presId="urn:microsoft.com/office/officeart/2009/layout/CircleArrowProcess"/>
    <dgm:cxn modelId="{295E925A-7CF4-4ECA-ADBD-F1710871EF4D}" type="presParOf" srcId="{5C1506CA-8C3E-4D34-BF3E-10F440EA7852}" destId="{8DB32020-82E3-4D0B-8D0D-77332EDDA2F3}" srcOrd="2" destOrd="0" presId="urn:microsoft.com/office/officeart/2009/layout/CircleArrowProcess"/>
    <dgm:cxn modelId="{AE21EADC-5DF2-44B6-83C2-6EBB87CCFCDC}" type="presParOf" srcId="{8DB32020-82E3-4D0B-8D0D-77332EDDA2F3}" destId="{36D4CFEB-6A77-4125-8702-2501EBEC5793}" srcOrd="0" destOrd="0" presId="urn:microsoft.com/office/officeart/2009/layout/CircleArrowProcess"/>
    <dgm:cxn modelId="{E2BCBA34-F715-400F-8CB4-35D297D6DB39}" type="presParOf" srcId="{5C1506CA-8C3E-4D34-BF3E-10F440EA7852}" destId="{7792C480-147E-42DC-B565-CF8DB24B7D8E}" srcOrd="3" destOrd="0" presId="urn:microsoft.com/office/officeart/2009/layout/CircleArrowProcess"/>
    <dgm:cxn modelId="{AA45120E-E9BC-4A91-8397-7865572B810E}" type="presParOf" srcId="{5C1506CA-8C3E-4D34-BF3E-10F440EA7852}" destId="{17B3D780-E718-4488-9974-469331ED99D7}" srcOrd="4" destOrd="0" presId="urn:microsoft.com/office/officeart/2009/layout/CircleArrowProcess"/>
    <dgm:cxn modelId="{2332F850-6E5E-48FA-AE0F-73D68FD6E512}" type="presParOf" srcId="{17B3D780-E718-4488-9974-469331ED99D7}" destId="{7BDBEF4C-61ED-4871-AAF0-FCCB5D645B69}" srcOrd="0" destOrd="0" presId="urn:microsoft.com/office/officeart/2009/layout/CircleArrowProcess"/>
    <dgm:cxn modelId="{639A0876-CDA9-49C6-B94C-23CF70862DD8}" type="presParOf" srcId="{5C1506CA-8C3E-4D34-BF3E-10F440EA7852}" destId="{1134C5F4-5998-43F8-A55F-6EFA8B635559}" srcOrd="5" destOrd="0" presId="urn:microsoft.com/office/officeart/2009/layout/CircleArrowProcess"/>
    <dgm:cxn modelId="{6CE0E88C-8FDF-4764-A64C-BC446D71615D}" type="presParOf" srcId="{5C1506CA-8C3E-4D34-BF3E-10F440EA7852}" destId="{E414D9FE-B7CE-4CFE-834A-71C4003247FF}" srcOrd="6" destOrd="0" presId="urn:microsoft.com/office/officeart/2009/layout/CircleArrowProcess"/>
    <dgm:cxn modelId="{A047C5BD-E886-4FFB-8099-5C2D52B145BE}" type="presParOf" srcId="{E414D9FE-B7CE-4CFE-834A-71C4003247FF}" destId="{9E6A5936-B18F-4C76-91BD-9532D7ACF2C5}" srcOrd="0" destOrd="0" presId="urn:microsoft.com/office/officeart/2009/layout/CircleArrowProcess"/>
    <dgm:cxn modelId="{2C5AF8E1-C5E0-431A-8A1E-E10A49AB4EAC}" type="presParOf" srcId="{5C1506CA-8C3E-4D34-BF3E-10F440EA7852}" destId="{101446BF-17FC-400B-BED4-14D74D842887}" srcOrd="7"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43BEC7-1854-4971-AD7A-2C90071FEFD1}" type="doc">
      <dgm:prSet loTypeId="urn:microsoft.com/office/officeart/2005/8/layout/hProcess7" loCatId="list" qsTypeId="urn:microsoft.com/office/officeart/2005/8/quickstyle/simple1" qsCatId="simple" csTypeId="urn:microsoft.com/office/officeart/2005/8/colors/accent2_3" csCatId="accent2" phldr="1"/>
      <dgm:spPr/>
      <dgm:t>
        <a:bodyPr/>
        <a:lstStyle/>
        <a:p>
          <a:endParaRPr lang="en-US"/>
        </a:p>
      </dgm:t>
    </dgm:pt>
    <dgm:pt modelId="{2796A598-A89C-4D6B-833F-DE5460D776F7}">
      <dgm:prSet phldrT="[Text]"/>
      <dgm:spPr/>
      <dgm:t>
        <a:bodyPr anchor="ctr"/>
        <a:lstStyle/>
        <a:p>
          <a:pPr algn="l"/>
          <a:r>
            <a:rPr lang="en-US" dirty="0"/>
            <a:t>Website &amp; App Development</a:t>
          </a:r>
        </a:p>
      </dgm:t>
    </dgm:pt>
    <dgm:pt modelId="{E02979BF-564B-487B-8780-20FD2CB4BBB4}" type="parTrans" cxnId="{ECB4653E-6996-4451-A7C3-CCA85980DF7F}">
      <dgm:prSet/>
      <dgm:spPr/>
      <dgm:t>
        <a:bodyPr/>
        <a:lstStyle/>
        <a:p>
          <a:endParaRPr lang="en-US"/>
        </a:p>
      </dgm:t>
    </dgm:pt>
    <dgm:pt modelId="{BB6E802D-7421-40B0-A53F-8DCA6FA92D00}" type="sibTrans" cxnId="{ECB4653E-6996-4451-A7C3-CCA85980DF7F}">
      <dgm:prSet/>
      <dgm:spPr/>
      <dgm:t>
        <a:bodyPr/>
        <a:lstStyle/>
        <a:p>
          <a:endParaRPr lang="en-US"/>
        </a:p>
      </dgm:t>
    </dgm:pt>
    <dgm:pt modelId="{60749F2E-982A-418F-B0EF-A9EA34AEF482}">
      <dgm:prSet phldrT="[Text]"/>
      <dgm:spPr/>
      <dgm:t>
        <a:bodyPr anchor="ctr"/>
        <a:lstStyle/>
        <a:p>
          <a:pPr algn="l"/>
          <a:r>
            <a:rPr lang="en-US" dirty="0"/>
            <a:t>Testing &amp; Optimization</a:t>
          </a:r>
        </a:p>
      </dgm:t>
    </dgm:pt>
    <dgm:pt modelId="{6147FED1-3330-4C13-89E9-DE00DACBE35B}" type="parTrans" cxnId="{B7C82155-22A2-469B-BD4E-620E6B0D9FF9}">
      <dgm:prSet/>
      <dgm:spPr/>
      <dgm:t>
        <a:bodyPr/>
        <a:lstStyle/>
        <a:p>
          <a:endParaRPr lang="en-US"/>
        </a:p>
      </dgm:t>
    </dgm:pt>
    <dgm:pt modelId="{40D2CD13-916F-4B74-853B-740D16888530}" type="sibTrans" cxnId="{B7C82155-22A2-469B-BD4E-620E6B0D9FF9}">
      <dgm:prSet/>
      <dgm:spPr/>
      <dgm:t>
        <a:bodyPr/>
        <a:lstStyle/>
        <a:p>
          <a:endParaRPr lang="en-US"/>
        </a:p>
      </dgm:t>
    </dgm:pt>
    <dgm:pt modelId="{5317400C-C3E3-4544-B5A1-3BC1E4216ECB}">
      <dgm:prSet phldrT="[Text]"/>
      <dgm:spPr/>
      <dgm:t>
        <a:bodyPr anchor="ctr"/>
        <a:lstStyle/>
        <a:p>
          <a:pPr algn="l"/>
          <a:r>
            <a:rPr lang="en-US" dirty="0"/>
            <a:t>Data Collection &amp; Cleaning</a:t>
          </a:r>
        </a:p>
      </dgm:t>
    </dgm:pt>
    <dgm:pt modelId="{C9262FCE-8EA5-45EC-B44F-56A9B5F381F2}" type="parTrans" cxnId="{C935E923-340D-4951-9716-F7D40E2D4C74}">
      <dgm:prSet/>
      <dgm:spPr/>
      <dgm:t>
        <a:bodyPr/>
        <a:lstStyle/>
        <a:p>
          <a:endParaRPr lang="en-US"/>
        </a:p>
      </dgm:t>
    </dgm:pt>
    <dgm:pt modelId="{512B8246-AACE-4B2F-AB45-052E2CECB449}" type="sibTrans" cxnId="{C935E923-340D-4951-9716-F7D40E2D4C74}">
      <dgm:prSet/>
      <dgm:spPr/>
      <dgm:t>
        <a:bodyPr/>
        <a:lstStyle/>
        <a:p>
          <a:endParaRPr lang="en-US"/>
        </a:p>
      </dgm:t>
    </dgm:pt>
    <dgm:pt modelId="{CD685C38-CACE-490B-A307-511B423A3265}">
      <dgm:prSet phldrT="[Text]"/>
      <dgm:spPr>
        <a:solidFill>
          <a:schemeClr val="accent1">
            <a:lumMod val="50000"/>
          </a:schemeClr>
        </a:solidFill>
      </dgm:spPr>
      <dgm:t>
        <a:bodyPr/>
        <a:lstStyle/>
        <a:p>
          <a:endParaRPr lang="en-US" dirty="0"/>
        </a:p>
      </dgm:t>
    </dgm:pt>
    <dgm:pt modelId="{D86E449E-7754-42AD-9FDE-F05A45845703}" type="parTrans" cxnId="{408F9005-8A2D-42CB-8EB4-F8B246F0053D}">
      <dgm:prSet/>
      <dgm:spPr/>
      <dgm:t>
        <a:bodyPr/>
        <a:lstStyle/>
        <a:p>
          <a:endParaRPr lang="en-US"/>
        </a:p>
      </dgm:t>
    </dgm:pt>
    <dgm:pt modelId="{AB445FCD-6248-45F8-8720-B5C426EDBD35}" type="sibTrans" cxnId="{408F9005-8A2D-42CB-8EB4-F8B246F0053D}">
      <dgm:prSet/>
      <dgm:spPr/>
      <dgm:t>
        <a:bodyPr/>
        <a:lstStyle/>
        <a:p>
          <a:endParaRPr lang="en-US"/>
        </a:p>
      </dgm:t>
    </dgm:pt>
    <dgm:pt modelId="{4E622F49-EFD4-4C8E-AB9E-F4572BC3BA70}">
      <dgm:prSet phldrT="[Text]"/>
      <dgm:spPr/>
      <dgm:t>
        <a:bodyPr anchor="ctr"/>
        <a:lstStyle/>
        <a:p>
          <a:pPr algn="l"/>
          <a:r>
            <a:rPr lang="en-US" dirty="0"/>
            <a:t>Threat Identification </a:t>
          </a:r>
        </a:p>
      </dgm:t>
    </dgm:pt>
    <dgm:pt modelId="{153DC8F8-8B9C-42D9-BFF6-DDB62A1CE4E6}" type="parTrans" cxnId="{62FCB42A-1BD4-40A5-ABC1-7EF12D08DDEB}">
      <dgm:prSet/>
      <dgm:spPr/>
      <dgm:t>
        <a:bodyPr/>
        <a:lstStyle/>
        <a:p>
          <a:endParaRPr lang="en-US"/>
        </a:p>
      </dgm:t>
    </dgm:pt>
    <dgm:pt modelId="{18121D69-B0EF-4F75-932E-ED4E1C7AEB13}" type="sibTrans" cxnId="{62FCB42A-1BD4-40A5-ABC1-7EF12D08DDEB}">
      <dgm:prSet/>
      <dgm:spPr/>
      <dgm:t>
        <a:bodyPr/>
        <a:lstStyle/>
        <a:p>
          <a:endParaRPr lang="en-US"/>
        </a:p>
      </dgm:t>
    </dgm:pt>
    <dgm:pt modelId="{05DB0D8A-CC97-45C6-AB22-B52F15CB4891}">
      <dgm:prSet phldrT="[Text]"/>
      <dgm:spPr>
        <a:solidFill>
          <a:schemeClr val="accent1">
            <a:lumMod val="50000"/>
          </a:schemeClr>
        </a:solidFill>
      </dgm:spPr>
      <dgm:t>
        <a:bodyPr/>
        <a:lstStyle/>
        <a:p>
          <a:endParaRPr lang="en-US" dirty="0"/>
        </a:p>
      </dgm:t>
    </dgm:pt>
    <dgm:pt modelId="{95CC802D-A26F-420F-AE58-CDD878E60E02}" type="parTrans" cxnId="{3240CB27-AD6A-4F47-9267-F481D48772F6}">
      <dgm:prSet/>
      <dgm:spPr/>
      <dgm:t>
        <a:bodyPr/>
        <a:lstStyle/>
        <a:p>
          <a:endParaRPr lang="en-US"/>
        </a:p>
      </dgm:t>
    </dgm:pt>
    <dgm:pt modelId="{70FB8005-2FE3-490B-BA41-7FE9D34C4DDA}" type="sibTrans" cxnId="{3240CB27-AD6A-4F47-9267-F481D48772F6}">
      <dgm:prSet/>
      <dgm:spPr/>
      <dgm:t>
        <a:bodyPr/>
        <a:lstStyle/>
        <a:p>
          <a:endParaRPr lang="en-US"/>
        </a:p>
      </dgm:t>
    </dgm:pt>
    <dgm:pt modelId="{35DCA575-244E-4524-A05A-B53A7BD7D6A8}">
      <dgm:prSet phldrT="[Text]"/>
      <dgm:spPr/>
      <dgm:t>
        <a:bodyPr anchor="ctr"/>
        <a:lstStyle/>
        <a:p>
          <a:pPr algn="l"/>
          <a:r>
            <a:rPr lang="en-US" dirty="0"/>
            <a:t>Threat</a:t>
          </a:r>
          <a:r>
            <a:rPr lang="en-US" dirty="0">
              <a:solidFill>
                <a:srgbClr val="FF0000"/>
              </a:solidFill>
            </a:rPr>
            <a:t> </a:t>
          </a:r>
          <a:r>
            <a:rPr lang="en-US" dirty="0"/>
            <a:t>Classification Iter#1</a:t>
          </a:r>
        </a:p>
      </dgm:t>
    </dgm:pt>
    <dgm:pt modelId="{220F52FA-C523-47AF-93A7-BD29B4351386}" type="parTrans" cxnId="{5DADF76C-A74B-4E36-A85E-AF3BAC20B9D6}">
      <dgm:prSet/>
      <dgm:spPr/>
      <dgm:t>
        <a:bodyPr/>
        <a:lstStyle/>
        <a:p>
          <a:endParaRPr lang="en-US"/>
        </a:p>
      </dgm:t>
    </dgm:pt>
    <dgm:pt modelId="{F46AFC5F-312D-4823-9DB2-1C0FEB657F1B}" type="sibTrans" cxnId="{5DADF76C-A74B-4E36-A85E-AF3BAC20B9D6}">
      <dgm:prSet/>
      <dgm:spPr/>
      <dgm:t>
        <a:bodyPr/>
        <a:lstStyle/>
        <a:p>
          <a:endParaRPr lang="en-US"/>
        </a:p>
      </dgm:t>
    </dgm:pt>
    <dgm:pt modelId="{EC0BE9C1-38CB-4A8F-86D6-D731CE7F4737}">
      <dgm:prSet phldrT="[Text]"/>
      <dgm:spPr/>
      <dgm:t>
        <a:bodyPr anchor="ctr"/>
        <a:lstStyle/>
        <a:p>
          <a:pPr algn="l"/>
          <a:r>
            <a:rPr lang="en-US"/>
            <a:t>Model Deployment</a:t>
          </a:r>
          <a:endParaRPr lang="en-US" dirty="0"/>
        </a:p>
      </dgm:t>
    </dgm:pt>
    <dgm:pt modelId="{AD50EB4A-E41A-45E2-8A51-E8120EBE6823}" type="parTrans" cxnId="{484ED212-9FFB-4F3F-A8B8-E6404FF18FBC}">
      <dgm:prSet/>
      <dgm:spPr/>
      <dgm:t>
        <a:bodyPr/>
        <a:lstStyle/>
        <a:p>
          <a:endParaRPr lang="en-US"/>
        </a:p>
      </dgm:t>
    </dgm:pt>
    <dgm:pt modelId="{32D0158B-AE81-47B9-A1B3-3288F9BA95FF}" type="sibTrans" cxnId="{484ED212-9FFB-4F3F-A8B8-E6404FF18FBC}">
      <dgm:prSet/>
      <dgm:spPr/>
      <dgm:t>
        <a:bodyPr/>
        <a:lstStyle/>
        <a:p>
          <a:endParaRPr lang="en-US"/>
        </a:p>
      </dgm:t>
    </dgm:pt>
    <dgm:pt modelId="{A12248AB-C3B5-4427-A60B-19D010E111E5}">
      <dgm:prSet phldrT="[Text]"/>
      <dgm:spPr>
        <a:solidFill>
          <a:schemeClr val="accent1">
            <a:lumMod val="60000"/>
            <a:lumOff val="40000"/>
          </a:schemeClr>
        </a:solidFill>
      </dgm:spPr>
      <dgm:t>
        <a:bodyPr/>
        <a:lstStyle/>
        <a:p>
          <a:endParaRPr lang="en-US" dirty="0"/>
        </a:p>
      </dgm:t>
    </dgm:pt>
    <dgm:pt modelId="{7387B8DF-7A9A-438E-813D-5387A8181182}" type="parTrans" cxnId="{55826B68-145C-461B-A902-8B68FE3A2F10}">
      <dgm:prSet/>
      <dgm:spPr/>
      <dgm:t>
        <a:bodyPr/>
        <a:lstStyle/>
        <a:p>
          <a:endParaRPr lang="en-US"/>
        </a:p>
      </dgm:t>
    </dgm:pt>
    <dgm:pt modelId="{AE75818A-521A-40C4-99BE-E712730FA3B2}" type="sibTrans" cxnId="{55826B68-145C-461B-A902-8B68FE3A2F10}">
      <dgm:prSet/>
      <dgm:spPr/>
      <dgm:t>
        <a:bodyPr/>
        <a:lstStyle/>
        <a:p>
          <a:endParaRPr lang="en-US"/>
        </a:p>
      </dgm:t>
    </dgm:pt>
    <dgm:pt modelId="{B71441EE-4A88-421D-BDEA-D4590E13265A}">
      <dgm:prSet phldrT="[Text]"/>
      <dgm:spPr>
        <a:solidFill>
          <a:schemeClr val="accent1">
            <a:lumMod val="75000"/>
          </a:schemeClr>
        </a:solidFill>
      </dgm:spPr>
      <dgm:t>
        <a:bodyPr/>
        <a:lstStyle/>
        <a:p>
          <a:endParaRPr lang="en-US" dirty="0"/>
        </a:p>
      </dgm:t>
    </dgm:pt>
    <dgm:pt modelId="{67DBF55F-7E7B-467A-A052-4852A308A709}" type="parTrans" cxnId="{DC57ACAE-DBCE-4CB7-8931-0B22AD3C84F8}">
      <dgm:prSet/>
      <dgm:spPr/>
      <dgm:t>
        <a:bodyPr/>
        <a:lstStyle/>
        <a:p>
          <a:endParaRPr lang="en-US"/>
        </a:p>
      </dgm:t>
    </dgm:pt>
    <dgm:pt modelId="{E6ECB4D2-827D-4052-B963-403CB951AC4A}" type="sibTrans" cxnId="{DC57ACAE-DBCE-4CB7-8931-0B22AD3C84F8}">
      <dgm:prSet/>
      <dgm:spPr/>
      <dgm:t>
        <a:bodyPr/>
        <a:lstStyle/>
        <a:p>
          <a:endParaRPr lang="en-US"/>
        </a:p>
      </dgm:t>
    </dgm:pt>
    <dgm:pt modelId="{60CBE4B8-5F3C-4A19-A91A-3BACE9802740}">
      <dgm:prSet phldrT="[Text]"/>
      <dgm:spPr>
        <a:solidFill>
          <a:schemeClr val="accent1">
            <a:lumMod val="75000"/>
          </a:schemeClr>
        </a:solidFill>
      </dgm:spPr>
      <dgm:t>
        <a:bodyPr/>
        <a:lstStyle/>
        <a:p>
          <a:endParaRPr lang="en-US" dirty="0"/>
        </a:p>
      </dgm:t>
    </dgm:pt>
    <dgm:pt modelId="{5610D9C7-6D9C-4BDE-AC45-FFEBAF5686C3}" type="sibTrans" cxnId="{3093BA9E-BB40-484A-B7B8-EE1E7B51E1C2}">
      <dgm:prSet/>
      <dgm:spPr/>
      <dgm:t>
        <a:bodyPr/>
        <a:lstStyle/>
        <a:p>
          <a:endParaRPr lang="en-US"/>
        </a:p>
      </dgm:t>
    </dgm:pt>
    <dgm:pt modelId="{25F0E2E9-527B-4DA3-88D2-621D42B14462}" type="parTrans" cxnId="{3093BA9E-BB40-484A-B7B8-EE1E7B51E1C2}">
      <dgm:prSet/>
      <dgm:spPr/>
      <dgm:t>
        <a:bodyPr/>
        <a:lstStyle/>
        <a:p>
          <a:endParaRPr lang="en-US"/>
        </a:p>
      </dgm:t>
    </dgm:pt>
    <dgm:pt modelId="{D243102A-C75D-4EF4-A9B6-18D02575CB0B}">
      <dgm:prSet phldrT="[Text]"/>
      <dgm:spPr>
        <a:solidFill>
          <a:schemeClr val="accent1">
            <a:lumMod val="50000"/>
          </a:schemeClr>
        </a:solidFill>
      </dgm:spPr>
      <dgm:t>
        <a:bodyPr/>
        <a:lstStyle/>
        <a:p>
          <a:endParaRPr lang="en-US" dirty="0"/>
        </a:p>
      </dgm:t>
    </dgm:pt>
    <dgm:pt modelId="{3E2ADBE2-FD2E-4B00-ACE3-A8B032F47A58}" type="sibTrans" cxnId="{F011EADE-5378-4805-B760-EB47CB72F827}">
      <dgm:prSet/>
      <dgm:spPr/>
      <dgm:t>
        <a:bodyPr/>
        <a:lstStyle/>
        <a:p>
          <a:endParaRPr lang="en-US"/>
        </a:p>
      </dgm:t>
    </dgm:pt>
    <dgm:pt modelId="{25A3F5FF-BFEB-431E-8BAA-894D15AA3382}" type="parTrans" cxnId="{F011EADE-5378-4805-B760-EB47CB72F827}">
      <dgm:prSet/>
      <dgm:spPr/>
      <dgm:t>
        <a:bodyPr/>
        <a:lstStyle/>
        <a:p>
          <a:endParaRPr lang="en-US"/>
        </a:p>
      </dgm:t>
    </dgm:pt>
    <dgm:pt modelId="{FD58A9AE-B4E6-4E6B-A5C6-1B672205C672}">
      <dgm:prSet phldrT="[Text]"/>
      <dgm:spPr/>
      <dgm:t>
        <a:bodyPr anchor="ctr"/>
        <a:lstStyle/>
        <a:p>
          <a:pPr algn="l"/>
          <a:r>
            <a:rPr lang="en-US" dirty="0"/>
            <a:t>Threat Classification Iter#2</a:t>
          </a:r>
        </a:p>
      </dgm:t>
    </dgm:pt>
    <dgm:pt modelId="{6146EA80-50D1-41ED-AC66-A99D4B20F4EA}" type="parTrans" cxnId="{C84E8892-BB80-456B-8C3F-0A6F8CDE97B3}">
      <dgm:prSet/>
      <dgm:spPr/>
      <dgm:t>
        <a:bodyPr/>
        <a:lstStyle/>
        <a:p>
          <a:endParaRPr lang="en-US"/>
        </a:p>
      </dgm:t>
    </dgm:pt>
    <dgm:pt modelId="{2B56CA1C-F61C-4D0B-A92B-44F3BFA866CB}" type="sibTrans" cxnId="{C84E8892-BB80-456B-8C3F-0A6F8CDE97B3}">
      <dgm:prSet/>
      <dgm:spPr/>
      <dgm:t>
        <a:bodyPr/>
        <a:lstStyle/>
        <a:p>
          <a:endParaRPr lang="en-US"/>
        </a:p>
      </dgm:t>
    </dgm:pt>
    <dgm:pt modelId="{485E8953-3DEB-4B54-88D1-3407FAE9806B}">
      <dgm:prSet phldrT="[Text]"/>
      <dgm:spPr>
        <a:solidFill>
          <a:schemeClr val="accent1">
            <a:lumMod val="75000"/>
          </a:schemeClr>
        </a:solidFill>
      </dgm:spPr>
      <dgm:t>
        <a:bodyPr anchor="ctr"/>
        <a:lstStyle/>
        <a:p>
          <a:pPr algn="l"/>
          <a:endParaRPr lang="en-US" dirty="0">
            <a:solidFill>
              <a:srgbClr val="C88321"/>
            </a:solidFill>
          </a:endParaRPr>
        </a:p>
      </dgm:t>
    </dgm:pt>
    <dgm:pt modelId="{BBA76B2C-2169-4D5C-B295-D0CB1378F28D}" type="parTrans" cxnId="{408C4045-854F-42DE-84DE-CC9457E6E68A}">
      <dgm:prSet/>
      <dgm:spPr/>
      <dgm:t>
        <a:bodyPr/>
        <a:lstStyle/>
        <a:p>
          <a:endParaRPr lang="en-US"/>
        </a:p>
      </dgm:t>
    </dgm:pt>
    <dgm:pt modelId="{EF00F962-6040-47DD-91F4-A55D8FE1E558}" type="sibTrans" cxnId="{408C4045-854F-42DE-84DE-CC9457E6E68A}">
      <dgm:prSet/>
      <dgm:spPr/>
      <dgm:t>
        <a:bodyPr/>
        <a:lstStyle/>
        <a:p>
          <a:endParaRPr lang="en-US"/>
        </a:p>
      </dgm:t>
    </dgm:pt>
    <dgm:pt modelId="{59843785-F615-4153-82A4-0C433995A1BC}" type="pres">
      <dgm:prSet presAssocID="{9543BEC7-1854-4971-AD7A-2C90071FEFD1}" presName="Name0" presStyleCnt="0">
        <dgm:presLayoutVars>
          <dgm:dir/>
          <dgm:animLvl val="lvl"/>
          <dgm:resizeHandles val="exact"/>
        </dgm:presLayoutVars>
      </dgm:prSet>
      <dgm:spPr/>
    </dgm:pt>
    <dgm:pt modelId="{906895F1-CF40-4A49-A93D-F42FB7503BC4}" type="pres">
      <dgm:prSet presAssocID="{CD685C38-CACE-490B-A307-511B423A3265}" presName="compositeNode" presStyleCnt="0">
        <dgm:presLayoutVars>
          <dgm:bulletEnabled val="1"/>
        </dgm:presLayoutVars>
      </dgm:prSet>
      <dgm:spPr/>
    </dgm:pt>
    <dgm:pt modelId="{C5266A79-5CE3-4EFD-86D7-B27684B0EE07}" type="pres">
      <dgm:prSet presAssocID="{CD685C38-CACE-490B-A307-511B423A3265}" presName="bgRect" presStyleLbl="node1" presStyleIdx="0" presStyleCnt="7" custLinFactNeighborX="-6714" custLinFactNeighborY="302"/>
      <dgm:spPr/>
    </dgm:pt>
    <dgm:pt modelId="{B9B73439-736C-4EB0-BD8C-CF82638A5576}" type="pres">
      <dgm:prSet presAssocID="{CD685C38-CACE-490B-A307-511B423A3265}" presName="parentNode" presStyleLbl="node1" presStyleIdx="0" presStyleCnt="7">
        <dgm:presLayoutVars>
          <dgm:chMax val="0"/>
          <dgm:bulletEnabled val="1"/>
        </dgm:presLayoutVars>
      </dgm:prSet>
      <dgm:spPr/>
    </dgm:pt>
    <dgm:pt modelId="{ECC588F9-1755-4127-BB3E-4D926DE93D3C}" type="pres">
      <dgm:prSet presAssocID="{CD685C38-CACE-490B-A307-511B423A3265}" presName="childNode" presStyleLbl="node1" presStyleIdx="0" presStyleCnt="7">
        <dgm:presLayoutVars>
          <dgm:bulletEnabled val="1"/>
        </dgm:presLayoutVars>
      </dgm:prSet>
      <dgm:spPr/>
    </dgm:pt>
    <dgm:pt modelId="{A4619B67-2965-4B79-B9AF-E5FCCDA78B4B}" type="pres">
      <dgm:prSet presAssocID="{AB445FCD-6248-45F8-8720-B5C426EDBD35}" presName="hSp" presStyleCnt="0"/>
      <dgm:spPr/>
    </dgm:pt>
    <dgm:pt modelId="{BFAD3DF1-E174-472D-A959-FF3B46EDD1A9}" type="pres">
      <dgm:prSet presAssocID="{AB445FCD-6248-45F8-8720-B5C426EDBD35}" presName="vProcSp" presStyleCnt="0"/>
      <dgm:spPr/>
    </dgm:pt>
    <dgm:pt modelId="{F732DFE5-F5F5-4AC0-88E4-8BCAA67DC612}" type="pres">
      <dgm:prSet presAssocID="{AB445FCD-6248-45F8-8720-B5C426EDBD35}" presName="vSp1" presStyleCnt="0"/>
      <dgm:spPr/>
    </dgm:pt>
    <dgm:pt modelId="{1DF0E578-5D7D-4079-B907-AABF5D3C674D}" type="pres">
      <dgm:prSet presAssocID="{AB445FCD-6248-45F8-8720-B5C426EDBD35}" presName="simulatedConn" presStyleLbl="solidFgAcc1" presStyleIdx="0" presStyleCnt="6"/>
      <dgm:spPr/>
    </dgm:pt>
    <dgm:pt modelId="{93825BBF-B902-4353-BFE1-B3401F0B3B80}" type="pres">
      <dgm:prSet presAssocID="{AB445FCD-6248-45F8-8720-B5C426EDBD35}" presName="vSp2" presStyleCnt="0"/>
      <dgm:spPr/>
    </dgm:pt>
    <dgm:pt modelId="{BD2BAE3D-0205-477B-ACFA-2E52AC162E02}" type="pres">
      <dgm:prSet presAssocID="{AB445FCD-6248-45F8-8720-B5C426EDBD35}" presName="sibTrans" presStyleCnt="0"/>
      <dgm:spPr/>
    </dgm:pt>
    <dgm:pt modelId="{758AD772-668C-448A-97B3-73A2F6C6A25D}" type="pres">
      <dgm:prSet presAssocID="{05DB0D8A-CC97-45C6-AB22-B52F15CB4891}" presName="compositeNode" presStyleCnt="0">
        <dgm:presLayoutVars>
          <dgm:bulletEnabled val="1"/>
        </dgm:presLayoutVars>
      </dgm:prSet>
      <dgm:spPr/>
    </dgm:pt>
    <dgm:pt modelId="{AC2FEEF2-13BF-42EE-BF41-96C6A97F1267}" type="pres">
      <dgm:prSet presAssocID="{05DB0D8A-CC97-45C6-AB22-B52F15CB4891}" presName="bgRect" presStyleLbl="node1" presStyleIdx="1" presStyleCnt="7"/>
      <dgm:spPr/>
    </dgm:pt>
    <dgm:pt modelId="{D6658A55-9F8C-4EC7-A649-6943B57E33A8}" type="pres">
      <dgm:prSet presAssocID="{05DB0D8A-CC97-45C6-AB22-B52F15CB4891}" presName="parentNode" presStyleLbl="node1" presStyleIdx="1" presStyleCnt="7">
        <dgm:presLayoutVars>
          <dgm:chMax val="0"/>
          <dgm:bulletEnabled val="1"/>
        </dgm:presLayoutVars>
      </dgm:prSet>
      <dgm:spPr/>
    </dgm:pt>
    <dgm:pt modelId="{9A6A5065-3D39-4B81-B6FF-18559DB7DEAA}" type="pres">
      <dgm:prSet presAssocID="{05DB0D8A-CC97-45C6-AB22-B52F15CB4891}" presName="childNode" presStyleLbl="node1" presStyleIdx="1" presStyleCnt="7">
        <dgm:presLayoutVars>
          <dgm:bulletEnabled val="1"/>
        </dgm:presLayoutVars>
      </dgm:prSet>
      <dgm:spPr/>
    </dgm:pt>
    <dgm:pt modelId="{C7A8460F-9F2C-4B7A-BAC8-3FF90D97D191}" type="pres">
      <dgm:prSet presAssocID="{70FB8005-2FE3-490B-BA41-7FE9D34C4DDA}" presName="hSp" presStyleCnt="0"/>
      <dgm:spPr/>
    </dgm:pt>
    <dgm:pt modelId="{85ACCE0C-8BE1-4309-8392-E53762CE306C}" type="pres">
      <dgm:prSet presAssocID="{70FB8005-2FE3-490B-BA41-7FE9D34C4DDA}" presName="vProcSp" presStyleCnt="0"/>
      <dgm:spPr/>
    </dgm:pt>
    <dgm:pt modelId="{A098D271-C1AC-472E-A046-B72C5C998631}" type="pres">
      <dgm:prSet presAssocID="{70FB8005-2FE3-490B-BA41-7FE9D34C4DDA}" presName="vSp1" presStyleCnt="0"/>
      <dgm:spPr/>
    </dgm:pt>
    <dgm:pt modelId="{8252B7F8-8416-4F68-A444-8D9F9D52DD49}" type="pres">
      <dgm:prSet presAssocID="{70FB8005-2FE3-490B-BA41-7FE9D34C4DDA}" presName="simulatedConn" presStyleLbl="solidFgAcc1" presStyleIdx="1" presStyleCnt="6"/>
      <dgm:spPr/>
    </dgm:pt>
    <dgm:pt modelId="{18293830-0B99-4ED1-995E-84D13220A51F}" type="pres">
      <dgm:prSet presAssocID="{70FB8005-2FE3-490B-BA41-7FE9D34C4DDA}" presName="vSp2" presStyleCnt="0"/>
      <dgm:spPr/>
    </dgm:pt>
    <dgm:pt modelId="{02E5B64A-787D-41F2-BE27-07E0C6E9A666}" type="pres">
      <dgm:prSet presAssocID="{70FB8005-2FE3-490B-BA41-7FE9D34C4DDA}" presName="sibTrans" presStyleCnt="0"/>
      <dgm:spPr/>
    </dgm:pt>
    <dgm:pt modelId="{F22C3C57-5B84-4B04-A75A-C00001A45606}" type="pres">
      <dgm:prSet presAssocID="{D243102A-C75D-4EF4-A9B6-18D02575CB0B}" presName="compositeNode" presStyleCnt="0">
        <dgm:presLayoutVars>
          <dgm:bulletEnabled val="1"/>
        </dgm:presLayoutVars>
      </dgm:prSet>
      <dgm:spPr/>
    </dgm:pt>
    <dgm:pt modelId="{74814B7A-B99F-4408-ADF2-AB367CD53863}" type="pres">
      <dgm:prSet presAssocID="{D243102A-C75D-4EF4-A9B6-18D02575CB0B}" presName="bgRect" presStyleLbl="node1" presStyleIdx="2" presStyleCnt="7"/>
      <dgm:spPr/>
    </dgm:pt>
    <dgm:pt modelId="{6D5537E4-2548-48A8-9E78-A9AA3BFDE273}" type="pres">
      <dgm:prSet presAssocID="{D243102A-C75D-4EF4-A9B6-18D02575CB0B}" presName="parentNode" presStyleLbl="node1" presStyleIdx="2" presStyleCnt="7">
        <dgm:presLayoutVars>
          <dgm:chMax val="0"/>
          <dgm:bulletEnabled val="1"/>
        </dgm:presLayoutVars>
      </dgm:prSet>
      <dgm:spPr/>
    </dgm:pt>
    <dgm:pt modelId="{2FC22353-2B82-4B8A-9ECF-29A41134981B}" type="pres">
      <dgm:prSet presAssocID="{D243102A-C75D-4EF4-A9B6-18D02575CB0B}" presName="childNode" presStyleLbl="node1" presStyleIdx="2" presStyleCnt="7">
        <dgm:presLayoutVars>
          <dgm:bulletEnabled val="1"/>
        </dgm:presLayoutVars>
      </dgm:prSet>
      <dgm:spPr/>
    </dgm:pt>
    <dgm:pt modelId="{AFD9E216-75B9-468F-A4D4-0C86DCFF02BF}" type="pres">
      <dgm:prSet presAssocID="{3E2ADBE2-FD2E-4B00-ACE3-A8B032F47A58}" presName="hSp" presStyleCnt="0"/>
      <dgm:spPr/>
    </dgm:pt>
    <dgm:pt modelId="{876BD103-A4EC-495C-8DF1-7575A857A760}" type="pres">
      <dgm:prSet presAssocID="{3E2ADBE2-FD2E-4B00-ACE3-A8B032F47A58}" presName="vProcSp" presStyleCnt="0"/>
      <dgm:spPr/>
    </dgm:pt>
    <dgm:pt modelId="{ED96DCC1-9337-4C09-8B9E-D78072C8727F}" type="pres">
      <dgm:prSet presAssocID="{3E2ADBE2-FD2E-4B00-ACE3-A8B032F47A58}" presName="vSp1" presStyleCnt="0"/>
      <dgm:spPr/>
    </dgm:pt>
    <dgm:pt modelId="{E248EF52-6C66-43CE-AD70-A415D2EF22FB}" type="pres">
      <dgm:prSet presAssocID="{3E2ADBE2-FD2E-4B00-ACE3-A8B032F47A58}" presName="simulatedConn" presStyleLbl="solidFgAcc1" presStyleIdx="2" presStyleCnt="6"/>
      <dgm:spPr/>
    </dgm:pt>
    <dgm:pt modelId="{642464EF-22F5-4789-8C31-3F700BC5F30D}" type="pres">
      <dgm:prSet presAssocID="{3E2ADBE2-FD2E-4B00-ACE3-A8B032F47A58}" presName="vSp2" presStyleCnt="0"/>
      <dgm:spPr/>
    </dgm:pt>
    <dgm:pt modelId="{7246E72D-1064-4525-A01B-8EA197D84321}" type="pres">
      <dgm:prSet presAssocID="{3E2ADBE2-FD2E-4B00-ACE3-A8B032F47A58}" presName="sibTrans" presStyleCnt="0"/>
      <dgm:spPr/>
    </dgm:pt>
    <dgm:pt modelId="{090A6E62-3502-4714-B4BB-1D96CD6B50ED}" type="pres">
      <dgm:prSet presAssocID="{485E8953-3DEB-4B54-88D1-3407FAE9806B}" presName="compositeNode" presStyleCnt="0">
        <dgm:presLayoutVars>
          <dgm:bulletEnabled val="1"/>
        </dgm:presLayoutVars>
      </dgm:prSet>
      <dgm:spPr/>
    </dgm:pt>
    <dgm:pt modelId="{1EF96783-3BCF-436B-A53B-F02FB68209B6}" type="pres">
      <dgm:prSet presAssocID="{485E8953-3DEB-4B54-88D1-3407FAE9806B}" presName="bgRect" presStyleLbl="node1" presStyleIdx="3" presStyleCnt="7" custLinFactNeighborX="3459"/>
      <dgm:spPr/>
    </dgm:pt>
    <dgm:pt modelId="{D7D378B0-D42D-47FF-AF85-E88BB3C126EA}" type="pres">
      <dgm:prSet presAssocID="{485E8953-3DEB-4B54-88D1-3407FAE9806B}" presName="parentNode" presStyleLbl="node1" presStyleIdx="3" presStyleCnt="7">
        <dgm:presLayoutVars>
          <dgm:chMax val="0"/>
          <dgm:bulletEnabled val="1"/>
        </dgm:presLayoutVars>
      </dgm:prSet>
      <dgm:spPr/>
    </dgm:pt>
    <dgm:pt modelId="{3BB2A19C-7919-4880-AA5F-8E6610668CC6}" type="pres">
      <dgm:prSet presAssocID="{485E8953-3DEB-4B54-88D1-3407FAE9806B}" presName="childNode" presStyleLbl="node1" presStyleIdx="3" presStyleCnt="7">
        <dgm:presLayoutVars>
          <dgm:bulletEnabled val="1"/>
        </dgm:presLayoutVars>
      </dgm:prSet>
      <dgm:spPr/>
    </dgm:pt>
    <dgm:pt modelId="{71E0EDE5-0C56-4E23-A7EF-286C91C2311C}" type="pres">
      <dgm:prSet presAssocID="{EF00F962-6040-47DD-91F4-A55D8FE1E558}" presName="hSp" presStyleCnt="0"/>
      <dgm:spPr/>
    </dgm:pt>
    <dgm:pt modelId="{EFB595F5-63C6-43A7-8262-BE855FCFEF4E}" type="pres">
      <dgm:prSet presAssocID="{EF00F962-6040-47DD-91F4-A55D8FE1E558}" presName="vProcSp" presStyleCnt="0"/>
      <dgm:spPr/>
    </dgm:pt>
    <dgm:pt modelId="{39E15DE6-3667-4EAD-9457-30A5C6E4B09A}" type="pres">
      <dgm:prSet presAssocID="{EF00F962-6040-47DD-91F4-A55D8FE1E558}" presName="vSp1" presStyleCnt="0"/>
      <dgm:spPr/>
    </dgm:pt>
    <dgm:pt modelId="{D334E123-9C94-4DCC-8817-1265BB970C6C}" type="pres">
      <dgm:prSet presAssocID="{EF00F962-6040-47DD-91F4-A55D8FE1E558}" presName="simulatedConn" presStyleLbl="solidFgAcc1" presStyleIdx="3" presStyleCnt="6"/>
      <dgm:spPr/>
    </dgm:pt>
    <dgm:pt modelId="{58147495-B0E8-4C97-BF65-710703D42048}" type="pres">
      <dgm:prSet presAssocID="{EF00F962-6040-47DD-91F4-A55D8FE1E558}" presName="vSp2" presStyleCnt="0"/>
      <dgm:spPr/>
    </dgm:pt>
    <dgm:pt modelId="{A0BE1E29-3DDD-467A-9300-9E909B5520E7}" type="pres">
      <dgm:prSet presAssocID="{EF00F962-6040-47DD-91F4-A55D8FE1E558}" presName="sibTrans" presStyleCnt="0"/>
      <dgm:spPr/>
    </dgm:pt>
    <dgm:pt modelId="{ED19C738-9FF8-46A2-830B-6351679B4047}" type="pres">
      <dgm:prSet presAssocID="{60CBE4B8-5F3C-4A19-A91A-3BACE9802740}" presName="compositeNode" presStyleCnt="0">
        <dgm:presLayoutVars>
          <dgm:bulletEnabled val="1"/>
        </dgm:presLayoutVars>
      </dgm:prSet>
      <dgm:spPr/>
    </dgm:pt>
    <dgm:pt modelId="{6B24F4A9-0D69-4129-8ED8-389FFEE5F725}" type="pres">
      <dgm:prSet presAssocID="{60CBE4B8-5F3C-4A19-A91A-3BACE9802740}" presName="bgRect" presStyleLbl="node1" presStyleIdx="4" presStyleCnt="7" custLinFactNeighborX="2046"/>
      <dgm:spPr/>
    </dgm:pt>
    <dgm:pt modelId="{A7B77607-BA44-4F25-8CD6-D35CEF539E33}" type="pres">
      <dgm:prSet presAssocID="{60CBE4B8-5F3C-4A19-A91A-3BACE9802740}" presName="parentNode" presStyleLbl="node1" presStyleIdx="4" presStyleCnt="7">
        <dgm:presLayoutVars>
          <dgm:chMax val="0"/>
          <dgm:bulletEnabled val="1"/>
        </dgm:presLayoutVars>
      </dgm:prSet>
      <dgm:spPr/>
    </dgm:pt>
    <dgm:pt modelId="{59871E24-056A-4452-9104-8611A7A692D4}" type="pres">
      <dgm:prSet presAssocID="{60CBE4B8-5F3C-4A19-A91A-3BACE9802740}" presName="childNode" presStyleLbl="node1" presStyleIdx="4" presStyleCnt="7">
        <dgm:presLayoutVars>
          <dgm:bulletEnabled val="1"/>
        </dgm:presLayoutVars>
      </dgm:prSet>
      <dgm:spPr/>
    </dgm:pt>
    <dgm:pt modelId="{9980658F-DD73-4141-B4DA-15EE92D9ADCD}" type="pres">
      <dgm:prSet presAssocID="{5610D9C7-6D9C-4BDE-AC45-FFEBAF5686C3}" presName="hSp" presStyleCnt="0"/>
      <dgm:spPr/>
    </dgm:pt>
    <dgm:pt modelId="{B4E310D3-0AF5-4BC3-B167-83BF60ABF86A}" type="pres">
      <dgm:prSet presAssocID="{5610D9C7-6D9C-4BDE-AC45-FFEBAF5686C3}" presName="vProcSp" presStyleCnt="0"/>
      <dgm:spPr/>
    </dgm:pt>
    <dgm:pt modelId="{9A11F354-E4C2-4544-924D-30FAD27F25DD}" type="pres">
      <dgm:prSet presAssocID="{5610D9C7-6D9C-4BDE-AC45-FFEBAF5686C3}" presName="vSp1" presStyleCnt="0"/>
      <dgm:spPr/>
    </dgm:pt>
    <dgm:pt modelId="{36FC8261-FAF9-42D9-A41E-F888ED79A5F2}" type="pres">
      <dgm:prSet presAssocID="{5610D9C7-6D9C-4BDE-AC45-FFEBAF5686C3}" presName="simulatedConn" presStyleLbl="solidFgAcc1" presStyleIdx="4" presStyleCnt="6"/>
      <dgm:spPr/>
    </dgm:pt>
    <dgm:pt modelId="{F7F7DF5D-899F-479F-8AB2-0DBFC8E33CF7}" type="pres">
      <dgm:prSet presAssocID="{5610D9C7-6D9C-4BDE-AC45-FFEBAF5686C3}" presName="vSp2" presStyleCnt="0"/>
      <dgm:spPr/>
    </dgm:pt>
    <dgm:pt modelId="{D43A8A6F-7534-4CCC-ABA6-4B6EB717E18E}" type="pres">
      <dgm:prSet presAssocID="{5610D9C7-6D9C-4BDE-AC45-FFEBAF5686C3}" presName="sibTrans" presStyleCnt="0"/>
      <dgm:spPr/>
    </dgm:pt>
    <dgm:pt modelId="{622496EE-29A2-46F0-B6B7-6FD3B5E94593}" type="pres">
      <dgm:prSet presAssocID="{A12248AB-C3B5-4427-A60B-19D010E111E5}" presName="compositeNode" presStyleCnt="0">
        <dgm:presLayoutVars>
          <dgm:bulletEnabled val="1"/>
        </dgm:presLayoutVars>
      </dgm:prSet>
      <dgm:spPr/>
    </dgm:pt>
    <dgm:pt modelId="{44120F2E-D14C-4087-8A1E-C91B0B711D41}" type="pres">
      <dgm:prSet presAssocID="{A12248AB-C3B5-4427-A60B-19D010E111E5}" presName="bgRect" presStyleLbl="node1" presStyleIdx="5" presStyleCnt="7"/>
      <dgm:spPr/>
    </dgm:pt>
    <dgm:pt modelId="{EABF8BF1-A646-4726-9018-FE725EB2F619}" type="pres">
      <dgm:prSet presAssocID="{A12248AB-C3B5-4427-A60B-19D010E111E5}" presName="parentNode" presStyleLbl="node1" presStyleIdx="5" presStyleCnt="7">
        <dgm:presLayoutVars>
          <dgm:chMax val="0"/>
          <dgm:bulletEnabled val="1"/>
        </dgm:presLayoutVars>
      </dgm:prSet>
      <dgm:spPr/>
    </dgm:pt>
    <dgm:pt modelId="{24E65400-6483-405A-9C54-8A73934C893A}" type="pres">
      <dgm:prSet presAssocID="{A12248AB-C3B5-4427-A60B-19D010E111E5}" presName="childNode" presStyleLbl="node1" presStyleIdx="5" presStyleCnt="7">
        <dgm:presLayoutVars>
          <dgm:bulletEnabled val="1"/>
        </dgm:presLayoutVars>
      </dgm:prSet>
      <dgm:spPr/>
    </dgm:pt>
    <dgm:pt modelId="{4930691A-D2F9-4895-80B3-AEB0678D07FB}" type="pres">
      <dgm:prSet presAssocID="{AE75818A-521A-40C4-99BE-E712730FA3B2}" presName="hSp" presStyleCnt="0"/>
      <dgm:spPr/>
    </dgm:pt>
    <dgm:pt modelId="{83615AE8-A6C4-4BEE-8A44-E53F8139FA2B}" type="pres">
      <dgm:prSet presAssocID="{AE75818A-521A-40C4-99BE-E712730FA3B2}" presName="vProcSp" presStyleCnt="0"/>
      <dgm:spPr/>
    </dgm:pt>
    <dgm:pt modelId="{C0197067-9D92-4CDA-AC4B-1DAE2AC37CA8}" type="pres">
      <dgm:prSet presAssocID="{AE75818A-521A-40C4-99BE-E712730FA3B2}" presName="vSp1" presStyleCnt="0"/>
      <dgm:spPr/>
    </dgm:pt>
    <dgm:pt modelId="{D7C603CA-95C5-4F42-9382-1FA74E478541}" type="pres">
      <dgm:prSet presAssocID="{AE75818A-521A-40C4-99BE-E712730FA3B2}" presName="simulatedConn" presStyleLbl="solidFgAcc1" presStyleIdx="5" presStyleCnt="6"/>
      <dgm:spPr/>
    </dgm:pt>
    <dgm:pt modelId="{CFDF1E4A-5547-4BEF-BED8-D97F2018D688}" type="pres">
      <dgm:prSet presAssocID="{AE75818A-521A-40C4-99BE-E712730FA3B2}" presName="vSp2" presStyleCnt="0"/>
      <dgm:spPr/>
    </dgm:pt>
    <dgm:pt modelId="{709BFD9B-D5D0-4030-A657-8DF37DFD2F05}" type="pres">
      <dgm:prSet presAssocID="{AE75818A-521A-40C4-99BE-E712730FA3B2}" presName="sibTrans" presStyleCnt="0"/>
      <dgm:spPr/>
    </dgm:pt>
    <dgm:pt modelId="{610665FB-F20B-42FB-A73F-42D33D662C1C}" type="pres">
      <dgm:prSet presAssocID="{B71441EE-4A88-421D-BDEA-D4590E13265A}" presName="compositeNode" presStyleCnt="0">
        <dgm:presLayoutVars>
          <dgm:bulletEnabled val="1"/>
        </dgm:presLayoutVars>
      </dgm:prSet>
      <dgm:spPr/>
    </dgm:pt>
    <dgm:pt modelId="{1772E0D3-F104-438D-8098-9FB5A547A896}" type="pres">
      <dgm:prSet presAssocID="{B71441EE-4A88-421D-BDEA-D4590E13265A}" presName="bgRect" presStyleLbl="node1" presStyleIdx="6" presStyleCnt="7"/>
      <dgm:spPr/>
    </dgm:pt>
    <dgm:pt modelId="{FADE1508-DF34-4E6C-8173-8EFD9631BAFD}" type="pres">
      <dgm:prSet presAssocID="{B71441EE-4A88-421D-BDEA-D4590E13265A}" presName="parentNode" presStyleLbl="node1" presStyleIdx="6" presStyleCnt="7">
        <dgm:presLayoutVars>
          <dgm:chMax val="0"/>
          <dgm:bulletEnabled val="1"/>
        </dgm:presLayoutVars>
      </dgm:prSet>
      <dgm:spPr/>
    </dgm:pt>
    <dgm:pt modelId="{F87A0EC8-7545-4CCB-8DE2-FA96CDB28A40}" type="pres">
      <dgm:prSet presAssocID="{B71441EE-4A88-421D-BDEA-D4590E13265A}" presName="childNode" presStyleLbl="node1" presStyleIdx="6" presStyleCnt="7">
        <dgm:presLayoutVars>
          <dgm:bulletEnabled val="1"/>
        </dgm:presLayoutVars>
      </dgm:prSet>
      <dgm:spPr/>
    </dgm:pt>
  </dgm:ptLst>
  <dgm:cxnLst>
    <dgm:cxn modelId="{99BAA100-DFFC-4DE6-AD6C-E00E18F036BD}" type="presOf" srcId="{5317400C-C3E3-4544-B5A1-3BC1E4216ECB}" destId="{ECC588F9-1755-4127-BB3E-4D926DE93D3C}" srcOrd="0" destOrd="0" presId="urn:microsoft.com/office/officeart/2005/8/layout/hProcess7"/>
    <dgm:cxn modelId="{408F9005-8A2D-42CB-8EB4-F8B246F0053D}" srcId="{9543BEC7-1854-4971-AD7A-2C90071FEFD1}" destId="{CD685C38-CACE-490B-A307-511B423A3265}" srcOrd="0" destOrd="0" parTransId="{D86E449E-7754-42AD-9FDE-F05A45845703}" sibTransId="{AB445FCD-6248-45F8-8720-B5C426EDBD35}"/>
    <dgm:cxn modelId="{9B5DAB05-A728-4DFA-9D9C-DDD134ECE5BE}" type="presOf" srcId="{A12248AB-C3B5-4427-A60B-19D010E111E5}" destId="{44120F2E-D14C-4087-8A1E-C91B0B711D41}" srcOrd="0" destOrd="0" presId="urn:microsoft.com/office/officeart/2005/8/layout/hProcess7"/>
    <dgm:cxn modelId="{484ED212-9FFB-4F3F-A8B8-E6404FF18FBC}" srcId="{60CBE4B8-5F3C-4A19-A91A-3BACE9802740}" destId="{EC0BE9C1-38CB-4A8F-86D6-D731CE7F4737}" srcOrd="0" destOrd="0" parTransId="{AD50EB4A-E41A-45E2-8A51-E8120EBE6823}" sibTransId="{32D0158B-AE81-47B9-A1B3-3288F9BA95FF}"/>
    <dgm:cxn modelId="{1A80A415-25B9-492E-9581-9079FC361FE7}" type="presOf" srcId="{EC0BE9C1-38CB-4A8F-86D6-D731CE7F4737}" destId="{59871E24-056A-4452-9104-8611A7A692D4}" srcOrd="0" destOrd="0" presId="urn:microsoft.com/office/officeart/2005/8/layout/hProcess7"/>
    <dgm:cxn modelId="{C935E923-340D-4951-9716-F7D40E2D4C74}" srcId="{CD685C38-CACE-490B-A307-511B423A3265}" destId="{5317400C-C3E3-4544-B5A1-3BC1E4216ECB}" srcOrd="0" destOrd="0" parTransId="{C9262FCE-8EA5-45EC-B44F-56A9B5F381F2}" sibTransId="{512B8246-AACE-4B2F-AB45-052E2CECB449}"/>
    <dgm:cxn modelId="{3240CB27-AD6A-4F47-9267-F481D48772F6}" srcId="{9543BEC7-1854-4971-AD7A-2C90071FEFD1}" destId="{05DB0D8A-CC97-45C6-AB22-B52F15CB4891}" srcOrd="1" destOrd="0" parTransId="{95CC802D-A26F-420F-AE58-CDD878E60E02}" sibTransId="{70FB8005-2FE3-490B-BA41-7FE9D34C4DDA}"/>
    <dgm:cxn modelId="{62FCB42A-1BD4-40A5-ABC1-7EF12D08DDEB}" srcId="{05DB0D8A-CC97-45C6-AB22-B52F15CB4891}" destId="{4E622F49-EFD4-4C8E-AB9E-F4572BC3BA70}" srcOrd="0" destOrd="0" parTransId="{153DC8F8-8B9C-42D9-BFF6-DDB62A1CE4E6}" sibTransId="{18121D69-B0EF-4F75-932E-ED4E1C7AEB13}"/>
    <dgm:cxn modelId="{6E97DA2C-4C7D-40A3-B9A3-7EFB6C763C4F}" type="presOf" srcId="{9543BEC7-1854-4971-AD7A-2C90071FEFD1}" destId="{59843785-F615-4153-82A4-0C433995A1BC}" srcOrd="0" destOrd="0" presId="urn:microsoft.com/office/officeart/2005/8/layout/hProcess7"/>
    <dgm:cxn modelId="{69916D3A-DABA-4C31-B17A-AD6C9F7E121E}" type="presOf" srcId="{CD685C38-CACE-490B-A307-511B423A3265}" destId="{C5266A79-5CE3-4EFD-86D7-B27684B0EE07}" srcOrd="0" destOrd="0" presId="urn:microsoft.com/office/officeart/2005/8/layout/hProcess7"/>
    <dgm:cxn modelId="{ECB4653E-6996-4451-A7C3-CCA85980DF7F}" srcId="{A12248AB-C3B5-4427-A60B-19D010E111E5}" destId="{2796A598-A89C-4D6B-833F-DE5460D776F7}" srcOrd="0" destOrd="0" parTransId="{E02979BF-564B-487B-8780-20FD2CB4BBB4}" sibTransId="{BB6E802D-7421-40B0-A53F-8DCA6FA92D00}"/>
    <dgm:cxn modelId="{5425B25D-5435-41B0-98EC-E94F3020C59A}" type="presOf" srcId="{B71441EE-4A88-421D-BDEA-D4590E13265A}" destId="{FADE1508-DF34-4E6C-8173-8EFD9631BAFD}" srcOrd="1" destOrd="0" presId="urn:microsoft.com/office/officeart/2005/8/layout/hProcess7"/>
    <dgm:cxn modelId="{408C4045-854F-42DE-84DE-CC9457E6E68A}" srcId="{9543BEC7-1854-4971-AD7A-2C90071FEFD1}" destId="{485E8953-3DEB-4B54-88D1-3407FAE9806B}" srcOrd="3" destOrd="0" parTransId="{BBA76B2C-2169-4D5C-B295-D0CB1378F28D}" sibTransId="{EF00F962-6040-47DD-91F4-A55D8FE1E558}"/>
    <dgm:cxn modelId="{957F8265-4596-42E2-9845-BF58C53662B1}" type="presOf" srcId="{FD58A9AE-B4E6-4E6B-A5C6-1B672205C672}" destId="{3BB2A19C-7919-4880-AA5F-8E6610668CC6}" srcOrd="0" destOrd="0" presId="urn:microsoft.com/office/officeart/2005/8/layout/hProcess7"/>
    <dgm:cxn modelId="{53B7B565-4D0F-474A-8611-04E61D423B24}" type="presOf" srcId="{2796A598-A89C-4D6B-833F-DE5460D776F7}" destId="{24E65400-6483-405A-9C54-8A73934C893A}" srcOrd="0" destOrd="0" presId="urn:microsoft.com/office/officeart/2005/8/layout/hProcess7"/>
    <dgm:cxn modelId="{55826B68-145C-461B-A902-8B68FE3A2F10}" srcId="{9543BEC7-1854-4971-AD7A-2C90071FEFD1}" destId="{A12248AB-C3B5-4427-A60B-19D010E111E5}" srcOrd="5" destOrd="0" parTransId="{7387B8DF-7A9A-438E-813D-5387A8181182}" sibTransId="{AE75818A-521A-40C4-99BE-E712730FA3B2}"/>
    <dgm:cxn modelId="{58EE2C6B-1A58-45FC-8FC0-C36D6626FA90}" type="presOf" srcId="{60749F2E-982A-418F-B0EF-A9EA34AEF482}" destId="{F87A0EC8-7545-4CCB-8DE2-FA96CDB28A40}" srcOrd="0" destOrd="0" presId="urn:microsoft.com/office/officeart/2005/8/layout/hProcess7"/>
    <dgm:cxn modelId="{6FBC496B-D03E-4F19-8CC8-0D0C0EF3C9FE}" type="presOf" srcId="{D243102A-C75D-4EF4-A9B6-18D02575CB0B}" destId="{6D5537E4-2548-48A8-9E78-A9AA3BFDE273}" srcOrd="1" destOrd="0" presId="urn:microsoft.com/office/officeart/2005/8/layout/hProcess7"/>
    <dgm:cxn modelId="{5DADF76C-A74B-4E36-A85E-AF3BAC20B9D6}" srcId="{D243102A-C75D-4EF4-A9B6-18D02575CB0B}" destId="{35DCA575-244E-4524-A05A-B53A7BD7D6A8}" srcOrd="0" destOrd="0" parTransId="{220F52FA-C523-47AF-93A7-BD29B4351386}" sibTransId="{F46AFC5F-312D-4823-9DB2-1C0FEB657F1B}"/>
    <dgm:cxn modelId="{9C9F6874-D3D4-4AE4-864C-5C3D6929751F}" type="presOf" srcId="{485E8953-3DEB-4B54-88D1-3407FAE9806B}" destId="{D7D378B0-D42D-47FF-AF85-E88BB3C126EA}" srcOrd="1" destOrd="0" presId="urn:microsoft.com/office/officeart/2005/8/layout/hProcess7"/>
    <dgm:cxn modelId="{B7C82155-22A2-469B-BD4E-620E6B0D9FF9}" srcId="{B71441EE-4A88-421D-BDEA-D4590E13265A}" destId="{60749F2E-982A-418F-B0EF-A9EA34AEF482}" srcOrd="0" destOrd="0" parTransId="{6147FED1-3330-4C13-89E9-DE00DACBE35B}" sibTransId="{40D2CD13-916F-4B74-853B-740D16888530}"/>
    <dgm:cxn modelId="{6C9F5C58-3FBD-4FA2-A2CC-8F259DE33D42}" type="presOf" srcId="{CD685C38-CACE-490B-A307-511B423A3265}" destId="{B9B73439-736C-4EB0-BD8C-CF82638A5576}" srcOrd="1" destOrd="0" presId="urn:microsoft.com/office/officeart/2005/8/layout/hProcess7"/>
    <dgm:cxn modelId="{F36F6986-0CD6-4EB1-8D6B-31EAA0EAB9BB}" type="presOf" srcId="{60CBE4B8-5F3C-4A19-A91A-3BACE9802740}" destId="{A7B77607-BA44-4F25-8CD6-D35CEF539E33}" srcOrd="1" destOrd="0" presId="urn:microsoft.com/office/officeart/2005/8/layout/hProcess7"/>
    <dgm:cxn modelId="{DA4B6B8B-235F-4870-9ED2-E9D7E23F57EE}" type="presOf" srcId="{05DB0D8A-CC97-45C6-AB22-B52F15CB4891}" destId="{D6658A55-9F8C-4EC7-A649-6943B57E33A8}" srcOrd="1" destOrd="0" presId="urn:microsoft.com/office/officeart/2005/8/layout/hProcess7"/>
    <dgm:cxn modelId="{C84E8892-BB80-456B-8C3F-0A6F8CDE97B3}" srcId="{485E8953-3DEB-4B54-88D1-3407FAE9806B}" destId="{FD58A9AE-B4E6-4E6B-A5C6-1B672205C672}" srcOrd="0" destOrd="0" parTransId="{6146EA80-50D1-41ED-AC66-A99D4B20F4EA}" sibTransId="{2B56CA1C-F61C-4D0B-A92B-44F3BFA866CB}"/>
    <dgm:cxn modelId="{53D05698-32CE-4BE1-84D7-941367336D99}" type="presOf" srcId="{A12248AB-C3B5-4427-A60B-19D010E111E5}" destId="{EABF8BF1-A646-4726-9018-FE725EB2F619}" srcOrd="1" destOrd="0" presId="urn:microsoft.com/office/officeart/2005/8/layout/hProcess7"/>
    <dgm:cxn modelId="{B27DB69B-2AC6-4F9B-94A0-FF8C2E0E1C88}" type="presOf" srcId="{60CBE4B8-5F3C-4A19-A91A-3BACE9802740}" destId="{6B24F4A9-0D69-4129-8ED8-389FFEE5F725}" srcOrd="0" destOrd="0" presId="urn:microsoft.com/office/officeart/2005/8/layout/hProcess7"/>
    <dgm:cxn modelId="{3093BA9E-BB40-484A-B7B8-EE1E7B51E1C2}" srcId="{9543BEC7-1854-4971-AD7A-2C90071FEFD1}" destId="{60CBE4B8-5F3C-4A19-A91A-3BACE9802740}" srcOrd="4" destOrd="0" parTransId="{25F0E2E9-527B-4DA3-88D2-621D42B14462}" sibTransId="{5610D9C7-6D9C-4BDE-AC45-FFEBAF5686C3}"/>
    <dgm:cxn modelId="{AC977F9F-FA2D-40D8-9D1A-371B8E01E63B}" type="presOf" srcId="{35DCA575-244E-4524-A05A-B53A7BD7D6A8}" destId="{2FC22353-2B82-4B8A-9ECF-29A41134981B}" srcOrd="0" destOrd="0" presId="urn:microsoft.com/office/officeart/2005/8/layout/hProcess7"/>
    <dgm:cxn modelId="{ECCBBFA0-8DE4-48DC-8D9F-F28DA67339AC}" type="presOf" srcId="{4E622F49-EFD4-4C8E-AB9E-F4572BC3BA70}" destId="{9A6A5065-3D39-4B81-B6FF-18559DB7DEAA}" srcOrd="0" destOrd="0" presId="urn:microsoft.com/office/officeart/2005/8/layout/hProcess7"/>
    <dgm:cxn modelId="{368D68A4-2EDE-454A-B670-B80DBDB5EC4A}" type="presOf" srcId="{485E8953-3DEB-4B54-88D1-3407FAE9806B}" destId="{1EF96783-3BCF-436B-A53B-F02FB68209B6}" srcOrd="0" destOrd="0" presId="urn:microsoft.com/office/officeart/2005/8/layout/hProcess7"/>
    <dgm:cxn modelId="{DC57ACAE-DBCE-4CB7-8931-0B22AD3C84F8}" srcId="{9543BEC7-1854-4971-AD7A-2C90071FEFD1}" destId="{B71441EE-4A88-421D-BDEA-D4590E13265A}" srcOrd="6" destOrd="0" parTransId="{67DBF55F-7E7B-467A-A052-4852A308A709}" sibTransId="{E6ECB4D2-827D-4052-B963-403CB951AC4A}"/>
    <dgm:cxn modelId="{4338FDC3-E0F6-48E7-9E6E-9AF73FA26321}" type="presOf" srcId="{D243102A-C75D-4EF4-A9B6-18D02575CB0B}" destId="{74814B7A-B99F-4408-ADF2-AB367CD53863}" srcOrd="0" destOrd="0" presId="urn:microsoft.com/office/officeart/2005/8/layout/hProcess7"/>
    <dgm:cxn modelId="{C5C7D7D0-CC20-4EC8-A322-2035F8F4060D}" type="presOf" srcId="{05DB0D8A-CC97-45C6-AB22-B52F15CB4891}" destId="{AC2FEEF2-13BF-42EE-BF41-96C6A97F1267}" srcOrd="0" destOrd="0" presId="urn:microsoft.com/office/officeart/2005/8/layout/hProcess7"/>
    <dgm:cxn modelId="{F011EADE-5378-4805-B760-EB47CB72F827}" srcId="{9543BEC7-1854-4971-AD7A-2C90071FEFD1}" destId="{D243102A-C75D-4EF4-A9B6-18D02575CB0B}" srcOrd="2" destOrd="0" parTransId="{25A3F5FF-BFEB-431E-8BAA-894D15AA3382}" sibTransId="{3E2ADBE2-FD2E-4B00-ACE3-A8B032F47A58}"/>
    <dgm:cxn modelId="{C890BCE2-E6C6-4B3E-98C9-9AAB677B0B8D}" type="presOf" srcId="{B71441EE-4A88-421D-BDEA-D4590E13265A}" destId="{1772E0D3-F104-438D-8098-9FB5A547A896}" srcOrd="0" destOrd="0" presId="urn:microsoft.com/office/officeart/2005/8/layout/hProcess7"/>
    <dgm:cxn modelId="{E5AC5B26-5F9C-4DA9-8D4A-D6D655E09304}" type="presParOf" srcId="{59843785-F615-4153-82A4-0C433995A1BC}" destId="{906895F1-CF40-4A49-A93D-F42FB7503BC4}" srcOrd="0" destOrd="0" presId="urn:microsoft.com/office/officeart/2005/8/layout/hProcess7"/>
    <dgm:cxn modelId="{B24790C3-F77A-42D5-98C3-3EBB832670F3}" type="presParOf" srcId="{906895F1-CF40-4A49-A93D-F42FB7503BC4}" destId="{C5266A79-5CE3-4EFD-86D7-B27684B0EE07}" srcOrd="0" destOrd="0" presId="urn:microsoft.com/office/officeart/2005/8/layout/hProcess7"/>
    <dgm:cxn modelId="{6C6C2B99-6746-4B22-8D1F-AE4F148DCF0F}" type="presParOf" srcId="{906895F1-CF40-4A49-A93D-F42FB7503BC4}" destId="{B9B73439-736C-4EB0-BD8C-CF82638A5576}" srcOrd="1" destOrd="0" presId="urn:microsoft.com/office/officeart/2005/8/layout/hProcess7"/>
    <dgm:cxn modelId="{0409B0D5-4F2B-4B17-9C72-8AD0FAE6FC7E}" type="presParOf" srcId="{906895F1-CF40-4A49-A93D-F42FB7503BC4}" destId="{ECC588F9-1755-4127-BB3E-4D926DE93D3C}" srcOrd="2" destOrd="0" presId="urn:microsoft.com/office/officeart/2005/8/layout/hProcess7"/>
    <dgm:cxn modelId="{B1A28179-4767-4D2E-BB65-E31230B2CE6C}" type="presParOf" srcId="{59843785-F615-4153-82A4-0C433995A1BC}" destId="{A4619B67-2965-4B79-B9AF-E5FCCDA78B4B}" srcOrd="1" destOrd="0" presId="urn:microsoft.com/office/officeart/2005/8/layout/hProcess7"/>
    <dgm:cxn modelId="{62D0153A-E52B-4613-B39F-6696EE46D8B4}" type="presParOf" srcId="{59843785-F615-4153-82A4-0C433995A1BC}" destId="{BFAD3DF1-E174-472D-A959-FF3B46EDD1A9}" srcOrd="2" destOrd="0" presId="urn:microsoft.com/office/officeart/2005/8/layout/hProcess7"/>
    <dgm:cxn modelId="{F560887E-AD2F-49A8-841E-22181CF67CBE}" type="presParOf" srcId="{BFAD3DF1-E174-472D-A959-FF3B46EDD1A9}" destId="{F732DFE5-F5F5-4AC0-88E4-8BCAA67DC612}" srcOrd="0" destOrd="0" presId="urn:microsoft.com/office/officeart/2005/8/layout/hProcess7"/>
    <dgm:cxn modelId="{734E1A54-3398-410F-A7B3-5323F17A8CD5}" type="presParOf" srcId="{BFAD3DF1-E174-472D-A959-FF3B46EDD1A9}" destId="{1DF0E578-5D7D-4079-B907-AABF5D3C674D}" srcOrd="1" destOrd="0" presId="urn:microsoft.com/office/officeart/2005/8/layout/hProcess7"/>
    <dgm:cxn modelId="{DBC3A985-B497-46D6-9881-5EC41BF1ABA3}" type="presParOf" srcId="{BFAD3DF1-E174-472D-A959-FF3B46EDD1A9}" destId="{93825BBF-B902-4353-BFE1-B3401F0B3B80}" srcOrd="2" destOrd="0" presId="urn:microsoft.com/office/officeart/2005/8/layout/hProcess7"/>
    <dgm:cxn modelId="{0625B523-862C-4680-8B56-A01F0ABFE4B1}" type="presParOf" srcId="{59843785-F615-4153-82A4-0C433995A1BC}" destId="{BD2BAE3D-0205-477B-ACFA-2E52AC162E02}" srcOrd="3" destOrd="0" presId="urn:microsoft.com/office/officeart/2005/8/layout/hProcess7"/>
    <dgm:cxn modelId="{75057D9B-FF54-4FBC-87CA-4745EE63EB77}" type="presParOf" srcId="{59843785-F615-4153-82A4-0C433995A1BC}" destId="{758AD772-668C-448A-97B3-73A2F6C6A25D}" srcOrd="4" destOrd="0" presId="urn:microsoft.com/office/officeart/2005/8/layout/hProcess7"/>
    <dgm:cxn modelId="{3A61C73D-A54F-4BB3-AD14-222CA860A3A6}" type="presParOf" srcId="{758AD772-668C-448A-97B3-73A2F6C6A25D}" destId="{AC2FEEF2-13BF-42EE-BF41-96C6A97F1267}" srcOrd="0" destOrd="0" presId="urn:microsoft.com/office/officeart/2005/8/layout/hProcess7"/>
    <dgm:cxn modelId="{CBC8DF92-0A46-4BD1-8BF2-62AB0EDF8D3D}" type="presParOf" srcId="{758AD772-668C-448A-97B3-73A2F6C6A25D}" destId="{D6658A55-9F8C-4EC7-A649-6943B57E33A8}" srcOrd="1" destOrd="0" presId="urn:microsoft.com/office/officeart/2005/8/layout/hProcess7"/>
    <dgm:cxn modelId="{242B27B8-965C-48CB-8624-4C4B2C0E5A32}" type="presParOf" srcId="{758AD772-668C-448A-97B3-73A2F6C6A25D}" destId="{9A6A5065-3D39-4B81-B6FF-18559DB7DEAA}" srcOrd="2" destOrd="0" presId="urn:microsoft.com/office/officeart/2005/8/layout/hProcess7"/>
    <dgm:cxn modelId="{88433C3C-DD2D-483D-A928-C470CEA3466F}" type="presParOf" srcId="{59843785-F615-4153-82A4-0C433995A1BC}" destId="{C7A8460F-9F2C-4B7A-BAC8-3FF90D97D191}" srcOrd="5" destOrd="0" presId="urn:microsoft.com/office/officeart/2005/8/layout/hProcess7"/>
    <dgm:cxn modelId="{C4FD84FF-B64F-44D8-AD85-A0C9DCE9AAF6}" type="presParOf" srcId="{59843785-F615-4153-82A4-0C433995A1BC}" destId="{85ACCE0C-8BE1-4309-8392-E53762CE306C}" srcOrd="6" destOrd="0" presId="urn:microsoft.com/office/officeart/2005/8/layout/hProcess7"/>
    <dgm:cxn modelId="{3F9E7275-CCF2-41E3-9DDA-1FC302AC4321}" type="presParOf" srcId="{85ACCE0C-8BE1-4309-8392-E53762CE306C}" destId="{A098D271-C1AC-472E-A046-B72C5C998631}" srcOrd="0" destOrd="0" presId="urn:microsoft.com/office/officeart/2005/8/layout/hProcess7"/>
    <dgm:cxn modelId="{B0A740B1-163D-4940-A0D3-74BAAE9851FD}" type="presParOf" srcId="{85ACCE0C-8BE1-4309-8392-E53762CE306C}" destId="{8252B7F8-8416-4F68-A444-8D9F9D52DD49}" srcOrd="1" destOrd="0" presId="urn:microsoft.com/office/officeart/2005/8/layout/hProcess7"/>
    <dgm:cxn modelId="{732BF981-1E92-4CAE-8E3E-26891D610CD5}" type="presParOf" srcId="{85ACCE0C-8BE1-4309-8392-E53762CE306C}" destId="{18293830-0B99-4ED1-995E-84D13220A51F}" srcOrd="2" destOrd="0" presId="urn:microsoft.com/office/officeart/2005/8/layout/hProcess7"/>
    <dgm:cxn modelId="{66293964-09C1-4F3B-9F9E-E7A3C6781A6A}" type="presParOf" srcId="{59843785-F615-4153-82A4-0C433995A1BC}" destId="{02E5B64A-787D-41F2-BE27-07E0C6E9A666}" srcOrd="7" destOrd="0" presId="urn:microsoft.com/office/officeart/2005/8/layout/hProcess7"/>
    <dgm:cxn modelId="{57F31146-2441-49A1-9F25-9277DA57A53C}" type="presParOf" srcId="{59843785-F615-4153-82A4-0C433995A1BC}" destId="{F22C3C57-5B84-4B04-A75A-C00001A45606}" srcOrd="8" destOrd="0" presId="urn:microsoft.com/office/officeart/2005/8/layout/hProcess7"/>
    <dgm:cxn modelId="{E655B383-1AF3-401F-AF93-70A1B7113397}" type="presParOf" srcId="{F22C3C57-5B84-4B04-A75A-C00001A45606}" destId="{74814B7A-B99F-4408-ADF2-AB367CD53863}" srcOrd="0" destOrd="0" presId="urn:microsoft.com/office/officeart/2005/8/layout/hProcess7"/>
    <dgm:cxn modelId="{5E8FACB0-8699-4598-BB45-B4DB6BBE994C}" type="presParOf" srcId="{F22C3C57-5B84-4B04-A75A-C00001A45606}" destId="{6D5537E4-2548-48A8-9E78-A9AA3BFDE273}" srcOrd="1" destOrd="0" presId="urn:microsoft.com/office/officeart/2005/8/layout/hProcess7"/>
    <dgm:cxn modelId="{ED3BC864-D512-4877-AB50-CAD688B7592E}" type="presParOf" srcId="{F22C3C57-5B84-4B04-A75A-C00001A45606}" destId="{2FC22353-2B82-4B8A-9ECF-29A41134981B}" srcOrd="2" destOrd="0" presId="urn:microsoft.com/office/officeart/2005/8/layout/hProcess7"/>
    <dgm:cxn modelId="{148B34BC-C304-4F1B-A511-2C785892C1FA}" type="presParOf" srcId="{59843785-F615-4153-82A4-0C433995A1BC}" destId="{AFD9E216-75B9-468F-A4D4-0C86DCFF02BF}" srcOrd="9" destOrd="0" presId="urn:microsoft.com/office/officeart/2005/8/layout/hProcess7"/>
    <dgm:cxn modelId="{4C373E6F-CBE9-4F92-8F08-55729CF9D459}" type="presParOf" srcId="{59843785-F615-4153-82A4-0C433995A1BC}" destId="{876BD103-A4EC-495C-8DF1-7575A857A760}" srcOrd="10" destOrd="0" presId="urn:microsoft.com/office/officeart/2005/8/layout/hProcess7"/>
    <dgm:cxn modelId="{72CB4EBC-720B-4CC2-9D03-8972FA7FAB92}" type="presParOf" srcId="{876BD103-A4EC-495C-8DF1-7575A857A760}" destId="{ED96DCC1-9337-4C09-8B9E-D78072C8727F}" srcOrd="0" destOrd="0" presId="urn:microsoft.com/office/officeart/2005/8/layout/hProcess7"/>
    <dgm:cxn modelId="{DCFFE2A4-0573-4C7D-923B-D0B0AD83BFEC}" type="presParOf" srcId="{876BD103-A4EC-495C-8DF1-7575A857A760}" destId="{E248EF52-6C66-43CE-AD70-A415D2EF22FB}" srcOrd="1" destOrd="0" presId="urn:microsoft.com/office/officeart/2005/8/layout/hProcess7"/>
    <dgm:cxn modelId="{832BB06F-99C5-4731-98BA-A0A628E92939}" type="presParOf" srcId="{876BD103-A4EC-495C-8DF1-7575A857A760}" destId="{642464EF-22F5-4789-8C31-3F700BC5F30D}" srcOrd="2" destOrd="0" presId="urn:microsoft.com/office/officeart/2005/8/layout/hProcess7"/>
    <dgm:cxn modelId="{DC8996D7-C215-4C29-904A-9F98E1937BE3}" type="presParOf" srcId="{59843785-F615-4153-82A4-0C433995A1BC}" destId="{7246E72D-1064-4525-A01B-8EA197D84321}" srcOrd="11" destOrd="0" presId="urn:microsoft.com/office/officeart/2005/8/layout/hProcess7"/>
    <dgm:cxn modelId="{E09A7067-47EA-42EB-AA60-FDE58BB36886}" type="presParOf" srcId="{59843785-F615-4153-82A4-0C433995A1BC}" destId="{090A6E62-3502-4714-B4BB-1D96CD6B50ED}" srcOrd="12" destOrd="0" presId="urn:microsoft.com/office/officeart/2005/8/layout/hProcess7"/>
    <dgm:cxn modelId="{CE957433-431B-48D1-82D1-D30DFF70BCDF}" type="presParOf" srcId="{090A6E62-3502-4714-B4BB-1D96CD6B50ED}" destId="{1EF96783-3BCF-436B-A53B-F02FB68209B6}" srcOrd="0" destOrd="0" presId="urn:microsoft.com/office/officeart/2005/8/layout/hProcess7"/>
    <dgm:cxn modelId="{C35FEC9E-3B89-4FC3-916F-134C6D614726}" type="presParOf" srcId="{090A6E62-3502-4714-B4BB-1D96CD6B50ED}" destId="{D7D378B0-D42D-47FF-AF85-E88BB3C126EA}" srcOrd="1" destOrd="0" presId="urn:microsoft.com/office/officeart/2005/8/layout/hProcess7"/>
    <dgm:cxn modelId="{9C112493-3602-4054-8B43-24099A514C59}" type="presParOf" srcId="{090A6E62-3502-4714-B4BB-1D96CD6B50ED}" destId="{3BB2A19C-7919-4880-AA5F-8E6610668CC6}" srcOrd="2" destOrd="0" presId="urn:microsoft.com/office/officeart/2005/8/layout/hProcess7"/>
    <dgm:cxn modelId="{7025A8CC-4833-45B9-B9CF-F24D7800AEE5}" type="presParOf" srcId="{59843785-F615-4153-82A4-0C433995A1BC}" destId="{71E0EDE5-0C56-4E23-A7EF-286C91C2311C}" srcOrd="13" destOrd="0" presId="urn:microsoft.com/office/officeart/2005/8/layout/hProcess7"/>
    <dgm:cxn modelId="{4207C313-77E4-41C9-87E1-B67A3D6F18D3}" type="presParOf" srcId="{59843785-F615-4153-82A4-0C433995A1BC}" destId="{EFB595F5-63C6-43A7-8262-BE855FCFEF4E}" srcOrd="14" destOrd="0" presId="urn:microsoft.com/office/officeart/2005/8/layout/hProcess7"/>
    <dgm:cxn modelId="{0BF7C6F8-E5E1-4343-90A7-E79B59BA593D}" type="presParOf" srcId="{EFB595F5-63C6-43A7-8262-BE855FCFEF4E}" destId="{39E15DE6-3667-4EAD-9457-30A5C6E4B09A}" srcOrd="0" destOrd="0" presId="urn:microsoft.com/office/officeart/2005/8/layout/hProcess7"/>
    <dgm:cxn modelId="{D9B2BAEA-FBF2-4F74-8F74-36BC41A6BC8F}" type="presParOf" srcId="{EFB595F5-63C6-43A7-8262-BE855FCFEF4E}" destId="{D334E123-9C94-4DCC-8817-1265BB970C6C}" srcOrd="1" destOrd="0" presId="urn:microsoft.com/office/officeart/2005/8/layout/hProcess7"/>
    <dgm:cxn modelId="{ABB6F862-4632-4D21-B004-D0722B0E2732}" type="presParOf" srcId="{EFB595F5-63C6-43A7-8262-BE855FCFEF4E}" destId="{58147495-B0E8-4C97-BF65-710703D42048}" srcOrd="2" destOrd="0" presId="urn:microsoft.com/office/officeart/2005/8/layout/hProcess7"/>
    <dgm:cxn modelId="{6883CC63-DECB-49B9-9B38-A8E778C3A99C}" type="presParOf" srcId="{59843785-F615-4153-82A4-0C433995A1BC}" destId="{A0BE1E29-3DDD-467A-9300-9E909B5520E7}" srcOrd="15" destOrd="0" presId="urn:microsoft.com/office/officeart/2005/8/layout/hProcess7"/>
    <dgm:cxn modelId="{9A7E1200-762E-4C3A-8C8D-A72E81DDDB68}" type="presParOf" srcId="{59843785-F615-4153-82A4-0C433995A1BC}" destId="{ED19C738-9FF8-46A2-830B-6351679B4047}" srcOrd="16" destOrd="0" presId="urn:microsoft.com/office/officeart/2005/8/layout/hProcess7"/>
    <dgm:cxn modelId="{5C83AC7F-85C1-470A-8123-9194FB004A8D}" type="presParOf" srcId="{ED19C738-9FF8-46A2-830B-6351679B4047}" destId="{6B24F4A9-0D69-4129-8ED8-389FFEE5F725}" srcOrd="0" destOrd="0" presId="urn:microsoft.com/office/officeart/2005/8/layout/hProcess7"/>
    <dgm:cxn modelId="{742808A9-D003-4CFD-8E52-E5EE322ED89A}" type="presParOf" srcId="{ED19C738-9FF8-46A2-830B-6351679B4047}" destId="{A7B77607-BA44-4F25-8CD6-D35CEF539E33}" srcOrd="1" destOrd="0" presId="urn:microsoft.com/office/officeart/2005/8/layout/hProcess7"/>
    <dgm:cxn modelId="{4E195968-C758-4191-9D07-01EEC9C565B9}" type="presParOf" srcId="{ED19C738-9FF8-46A2-830B-6351679B4047}" destId="{59871E24-056A-4452-9104-8611A7A692D4}" srcOrd="2" destOrd="0" presId="urn:microsoft.com/office/officeart/2005/8/layout/hProcess7"/>
    <dgm:cxn modelId="{E8B789C7-A9DA-4061-939E-3A46B8D3A660}" type="presParOf" srcId="{59843785-F615-4153-82A4-0C433995A1BC}" destId="{9980658F-DD73-4141-B4DA-15EE92D9ADCD}" srcOrd="17" destOrd="0" presId="urn:microsoft.com/office/officeart/2005/8/layout/hProcess7"/>
    <dgm:cxn modelId="{6D551FAD-1F87-4A29-8065-DD03702F28E5}" type="presParOf" srcId="{59843785-F615-4153-82A4-0C433995A1BC}" destId="{B4E310D3-0AF5-4BC3-B167-83BF60ABF86A}" srcOrd="18" destOrd="0" presId="urn:microsoft.com/office/officeart/2005/8/layout/hProcess7"/>
    <dgm:cxn modelId="{929C75A0-D0CF-42F4-AD23-DBE7949D0C7D}" type="presParOf" srcId="{B4E310D3-0AF5-4BC3-B167-83BF60ABF86A}" destId="{9A11F354-E4C2-4544-924D-30FAD27F25DD}" srcOrd="0" destOrd="0" presId="urn:microsoft.com/office/officeart/2005/8/layout/hProcess7"/>
    <dgm:cxn modelId="{E8B3ADA5-DE51-4C9E-99D2-7FFAB523C3C7}" type="presParOf" srcId="{B4E310D3-0AF5-4BC3-B167-83BF60ABF86A}" destId="{36FC8261-FAF9-42D9-A41E-F888ED79A5F2}" srcOrd="1" destOrd="0" presId="urn:microsoft.com/office/officeart/2005/8/layout/hProcess7"/>
    <dgm:cxn modelId="{A5DE145D-979E-4736-B85B-6DC59A7D2508}" type="presParOf" srcId="{B4E310D3-0AF5-4BC3-B167-83BF60ABF86A}" destId="{F7F7DF5D-899F-479F-8AB2-0DBFC8E33CF7}" srcOrd="2" destOrd="0" presId="urn:microsoft.com/office/officeart/2005/8/layout/hProcess7"/>
    <dgm:cxn modelId="{1CD6C322-F20E-45CB-AC04-9CC3D6D809E0}" type="presParOf" srcId="{59843785-F615-4153-82A4-0C433995A1BC}" destId="{D43A8A6F-7534-4CCC-ABA6-4B6EB717E18E}" srcOrd="19" destOrd="0" presId="urn:microsoft.com/office/officeart/2005/8/layout/hProcess7"/>
    <dgm:cxn modelId="{1DAF0611-C1BA-48D5-BC1E-2DC1879D0852}" type="presParOf" srcId="{59843785-F615-4153-82A4-0C433995A1BC}" destId="{622496EE-29A2-46F0-B6B7-6FD3B5E94593}" srcOrd="20" destOrd="0" presId="urn:microsoft.com/office/officeart/2005/8/layout/hProcess7"/>
    <dgm:cxn modelId="{1F7D8F75-5604-4E21-A659-107150076E32}" type="presParOf" srcId="{622496EE-29A2-46F0-B6B7-6FD3B5E94593}" destId="{44120F2E-D14C-4087-8A1E-C91B0B711D41}" srcOrd="0" destOrd="0" presId="urn:microsoft.com/office/officeart/2005/8/layout/hProcess7"/>
    <dgm:cxn modelId="{D53D31D7-1364-477E-88C4-60E1BEE0864C}" type="presParOf" srcId="{622496EE-29A2-46F0-B6B7-6FD3B5E94593}" destId="{EABF8BF1-A646-4726-9018-FE725EB2F619}" srcOrd="1" destOrd="0" presId="urn:microsoft.com/office/officeart/2005/8/layout/hProcess7"/>
    <dgm:cxn modelId="{5FD8375A-ED26-4A70-94D0-3E4BCCE943D2}" type="presParOf" srcId="{622496EE-29A2-46F0-B6B7-6FD3B5E94593}" destId="{24E65400-6483-405A-9C54-8A73934C893A}" srcOrd="2" destOrd="0" presId="urn:microsoft.com/office/officeart/2005/8/layout/hProcess7"/>
    <dgm:cxn modelId="{257B1491-F902-438D-87A5-0344B9A41716}" type="presParOf" srcId="{59843785-F615-4153-82A4-0C433995A1BC}" destId="{4930691A-D2F9-4895-80B3-AEB0678D07FB}" srcOrd="21" destOrd="0" presId="urn:microsoft.com/office/officeart/2005/8/layout/hProcess7"/>
    <dgm:cxn modelId="{2A91C9FD-D558-4A2D-AFA6-6308DC77ED45}" type="presParOf" srcId="{59843785-F615-4153-82A4-0C433995A1BC}" destId="{83615AE8-A6C4-4BEE-8A44-E53F8139FA2B}" srcOrd="22" destOrd="0" presId="urn:microsoft.com/office/officeart/2005/8/layout/hProcess7"/>
    <dgm:cxn modelId="{DF1C198F-0926-417A-A8ED-4700B3BC8FC5}" type="presParOf" srcId="{83615AE8-A6C4-4BEE-8A44-E53F8139FA2B}" destId="{C0197067-9D92-4CDA-AC4B-1DAE2AC37CA8}" srcOrd="0" destOrd="0" presId="urn:microsoft.com/office/officeart/2005/8/layout/hProcess7"/>
    <dgm:cxn modelId="{E3076B65-EEE2-4081-A9F3-658751114569}" type="presParOf" srcId="{83615AE8-A6C4-4BEE-8A44-E53F8139FA2B}" destId="{D7C603CA-95C5-4F42-9382-1FA74E478541}" srcOrd="1" destOrd="0" presId="urn:microsoft.com/office/officeart/2005/8/layout/hProcess7"/>
    <dgm:cxn modelId="{22DE052B-47FC-448D-A2D8-B0A404B93461}" type="presParOf" srcId="{83615AE8-A6C4-4BEE-8A44-E53F8139FA2B}" destId="{CFDF1E4A-5547-4BEF-BED8-D97F2018D688}" srcOrd="2" destOrd="0" presId="urn:microsoft.com/office/officeart/2005/8/layout/hProcess7"/>
    <dgm:cxn modelId="{C0A3CCD0-58EC-4DDE-B888-33EBF8CCAF8F}" type="presParOf" srcId="{59843785-F615-4153-82A4-0C433995A1BC}" destId="{709BFD9B-D5D0-4030-A657-8DF37DFD2F05}" srcOrd="23" destOrd="0" presId="urn:microsoft.com/office/officeart/2005/8/layout/hProcess7"/>
    <dgm:cxn modelId="{9C035F8C-5DA0-48DE-9E1B-33E91F34EBDB}" type="presParOf" srcId="{59843785-F615-4153-82A4-0C433995A1BC}" destId="{610665FB-F20B-42FB-A73F-42D33D662C1C}" srcOrd="24" destOrd="0" presId="urn:microsoft.com/office/officeart/2005/8/layout/hProcess7"/>
    <dgm:cxn modelId="{E9C9A09C-35AD-4754-88FF-5222CEE882DD}" type="presParOf" srcId="{610665FB-F20B-42FB-A73F-42D33D662C1C}" destId="{1772E0D3-F104-438D-8098-9FB5A547A896}" srcOrd="0" destOrd="0" presId="urn:microsoft.com/office/officeart/2005/8/layout/hProcess7"/>
    <dgm:cxn modelId="{0B97C7A7-4244-4D3F-924B-F68B59868ECC}" type="presParOf" srcId="{610665FB-F20B-42FB-A73F-42D33D662C1C}" destId="{FADE1508-DF34-4E6C-8173-8EFD9631BAFD}" srcOrd="1" destOrd="0" presId="urn:microsoft.com/office/officeart/2005/8/layout/hProcess7"/>
    <dgm:cxn modelId="{F60849EE-92AB-4991-A35A-9D816A3CB8D4}" type="presParOf" srcId="{610665FB-F20B-42FB-A73F-42D33D662C1C}" destId="{F87A0EC8-7545-4CCB-8DE2-FA96CDB28A40}"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1018E9-E8E4-4C11-A027-A294AACA94EE}">
      <dsp:nvSpPr>
        <dsp:cNvPr id="0" name=""/>
        <dsp:cNvSpPr/>
      </dsp:nvSpPr>
      <dsp:spPr>
        <a:xfrm>
          <a:off x="2144049" y="-19658"/>
          <a:ext cx="1672872" cy="1673042"/>
        </a:xfrm>
        <a:prstGeom prst="circularArrow">
          <a:avLst>
            <a:gd name="adj1" fmla="val 10980"/>
            <a:gd name="adj2" fmla="val 1142322"/>
            <a:gd name="adj3" fmla="val 4500000"/>
            <a:gd name="adj4" fmla="val 10800000"/>
            <a:gd name="adj5" fmla="val 12500"/>
          </a:avLst>
        </a:prstGeom>
        <a:solidFill>
          <a:schemeClr val="accent4">
            <a:lumMod val="5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B9BBA3-9858-41DD-9C8F-94547663188F}">
      <dsp:nvSpPr>
        <dsp:cNvPr id="0" name=""/>
        <dsp:cNvSpPr/>
      </dsp:nvSpPr>
      <dsp:spPr>
        <a:xfrm>
          <a:off x="2513393" y="605596"/>
          <a:ext cx="933557" cy="466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Data Collection &amp; Cleaning</a:t>
          </a:r>
        </a:p>
      </dsp:txBody>
      <dsp:txXfrm>
        <a:off x="2513393" y="605596"/>
        <a:ext cx="933557" cy="466730"/>
      </dsp:txXfrm>
    </dsp:sp>
    <dsp:sp modelId="{36D4CFEB-6A77-4125-8702-2501EBEC5793}">
      <dsp:nvSpPr>
        <dsp:cNvPr id="0" name=""/>
        <dsp:cNvSpPr/>
      </dsp:nvSpPr>
      <dsp:spPr>
        <a:xfrm>
          <a:off x="1679310" y="961411"/>
          <a:ext cx="1672872" cy="1673042"/>
        </a:xfrm>
        <a:prstGeom prst="leftCircularArrow">
          <a:avLst>
            <a:gd name="adj1" fmla="val 10980"/>
            <a:gd name="adj2" fmla="val 1142322"/>
            <a:gd name="adj3" fmla="val 6300000"/>
            <a:gd name="adj4" fmla="val 18900000"/>
            <a:gd name="adj5" fmla="val 12500"/>
          </a:avLst>
        </a:prstGeom>
        <a:solidFill>
          <a:schemeClr val="tx1">
            <a:lumMod val="50000"/>
            <a:lumOff val="5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92C480-147E-42DC-B565-CF8DB24B7D8E}">
      <dsp:nvSpPr>
        <dsp:cNvPr id="0" name=""/>
        <dsp:cNvSpPr/>
      </dsp:nvSpPr>
      <dsp:spPr>
        <a:xfrm>
          <a:off x="2046771" y="1568782"/>
          <a:ext cx="933557" cy="466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Threat Classification</a:t>
          </a:r>
        </a:p>
      </dsp:txBody>
      <dsp:txXfrm>
        <a:off x="2046771" y="1568782"/>
        <a:ext cx="933557" cy="466730"/>
      </dsp:txXfrm>
    </dsp:sp>
    <dsp:sp modelId="{7BDBEF4C-61ED-4871-AAF0-FCCB5D645B69}">
      <dsp:nvSpPr>
        <dsp:cNvPr id="0" name=""/>
        <dsp:cNvSpPr/>
      </dsp:nvSpPr>
      <dsp:spPr>
        <a:xfrm>
          <a:off x="2144049" y="1926372"/>
          <a:ext cx="1672872" cy="1673042"/>
        </a:xfrm>
        <a:prstGeom prst="circularArrow">
          <a:avLst>
            <a:gd name="adj1" fmla="val 10980"/>
            <a:gd name="adj2" fmla="val 1142322"/>
            <a:gd name="adj3" fmla="val 4500000"/>
            <a:gd name="adj4" fmla="val 13500000"/>
            <a:gd name="adj5" fmla="val 12500"/>
          </a:avLst>
        </a:prstGeom>
        <a:solidFill>
          <a:schemeClr val="accent3">
            <a:lumMod val="5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34C5F4-5998-43F8-A55F-6EFA8B635559}">
      <dsp:nvSpPr>
        <dsp:cNvPr id="0" name=""/>
        <dsp:cNvSpPr/>
      </dsp:nvSpPr>
      <dsp:spPr>
        <a:xfrm>
          <a:off x="2513393" y="2531968"/>
          <a:ext cx="933557" cy="466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Web &amp; App Development</a:t>
          </a:r>
        </a:p>
      </dsp:txBody>
      <dsp:txXfrm>
        <a:off x="2513393" y="2531968"/>
        <a:ext cx="933557" cy="466730"/>
      </dsp:txXfrm>
    </dsp:sp>
    <dsp:sp modelId="{9E6A5936-B18F-4C76-91BD-9532D7ACF2C5}">
      <dsp:nvSpPr>
        <dsp:cNvPr id="0" name=""/>
        <dsp:cNvSpPr/>
      </dsp:nvSpPr>
      <dsp:spPr>
        <a:xfrm>
          <a:off x="1798554" y="2998698"/>
          <a:ext cx="1437207" cy="1437902"/>
        </a:xfrm>
        <a:prstGeom prst="blockArc">
          <a:avLst>
            <a:gd name="adj1" fmla="val 0"/>
            <a:gd name="adj2" fmla="val 18900000"/>
            <a:gd name="adj3" fmla="val 12740"/>
          </a:avLst>
        </a:prstGeom>
        <a:solidFill>
          <a:schemeClr val="accent2">
            <a:lumMod val="5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1446BF-17FC-400B-BED4-14D74D842887}">
      <dsp:nvSpPr>
        <dsp:cNvPr id="0" name=""/>
        <dsp:cNvSpPr/>
      </dsp:nvSpPr>
      <dsp:spPr>
        <a:xfrm>
          <a:off x="2046771" y="3495154"/>
          <a:ext cx="933557" cy="466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Testing &amp; Optimization</a:t>
          </a:r>
        </a:p>
      </dsp:txBody>
      <dsp:txXfrm>
        <a:off x="2046771" y="3495154"/>
        <a:ext cx="933557" cy="4667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66A79-5CE3-4EFD-86D7-B27684B0EE07}">
      <dsp:nvSpPr>
        <dsp:cNvPr id="0" name=""/>
        <dsp:cNvSpPr/>
      </dsp:nvSpPr>
      <dsp:spPr>
        <a:xfrm>
          <a:off x="0" y="1133764"/>
          <a:ext cx="961237" cy="1153485"/>
        </a:xfrm>
        <a:prstGeom prst="roundRect">
          <a:avLst>
            <a:gd name="adj" fmla="val 5000"/>
          </a:avLst>
        </a:prstGeom>
        <a:solidFill>
          <a:schemeClr val="accent1">
            <a:lumMod val="5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7719" rIns="48895" bIns="0" numCol="1" spcCol="1270" anchor="t" anchorCtr="0">
          <a:noAutofit/>
        </a:bodyPr>
        <a:lstStyle/>
        <a:p>
          <a:pPr marL="0" lvl="0" indent="0" algn="r" defTabSz="488950">
            <a:lnSpc>
              <a:spcPct val="90000"/>
            </a:lnSpc>
            <a:spcBef>
              <a:spcPct val="0"/>
            </a:spcBef>
            <a:spcAft>
              <a:spcPct val="35000"/>
            </a:spcAft>
            <a:buNone/>
          </a:pPr>
          <a:endParaRPr lang="en-US" sz="1100" kern="1200" dirty="0"/>
        </a:p>
      </dsp:txBody>
      <dsp:txXfrm rot="16200000">
        <a:off x="-376805" y="1510570"/>
        <a:ext cx="945857" cy="192247"/>
      </dsp:txXfrm>
    </dsp:sp>
    <dsp:sp modelId="{ECC588F9-1755-4127-BB3E-4D926DE93D3C}">
      <dsp:nvSpPr>
        <dsp:cNvPr id="0" name=""/>
        <dsp:cNvSpPr/>
      </dsp:nvSpPr>
      <dsp:spPr>
        <a:xfrm>
          <a:off x="192247" y="1133764"/>
          <a:ext cx="716122" cy="115348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4290" rIns="0" bIns="0" numCol="1" spcCol="1270" anchor="ctr" anchorCtr="0">
          <a:noAutofit/>
        </a:bodyPr>
        <a:lstStyle/>
        <a:p>
          <a:pPr marL="0" lvl="0" indent="0" algn="l" defTabSz="444500">
            <a:lnSpc>
              <a:spcPct val="90000"/>
            </a:lnSpc>
            <a:spcBef>
              <a:spcPct val="0"/>
            </a:spcBef>
            <a:spcAft>
              <a:spcPct val="35000"/>
            </a:spcAft>
            <a:buNone/>
          </a:pPr>
          <a:r>
            <a:rPr lang="en-US" sz="1000" kern="1200" dirty="0"/>
            <a:t>Data Collection &amp; Cleaning</a:t>
          </a:r>
        </a:p>
      </dsp:txBody>
      <dsp:txXfrm>
        <a:off x="192247" y="1133764"/>
        <a:ext cx="716122" cy="1153485"/>
      </dsp:txXfrm>
    </dsp:sp>
    <dsp:sp modelId="{AC2FEEF2-13BF-42EE-BF41-96C6A97F1267}">
      <dsp:nvSpPr>
        <dsp:cNvPr id="0" name=""/>
        <dsp:cNvSpPr/>
      </dsp:nvSpPr>
      <dsp:spPr>
        <a:xfrm>
          <a:off x="995490" y="1130281"/>
          <a:ext cx="961237" cy="1153485"/>
        </a:xfrm>
        <a:prstGeom prst="roundRect">
          <a:avLst>
            <a:gd name="adj" fmla="val 5000"/>
          </a:avLst>
        </a:prstGeom>
        <a:solidFill>
          <a:schemeClr val="accent1">
            <a:lumMod val="5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7719" rIns="48895" bIns="0" numCol="1" spcCol="1270" anchor="t" anchorCtr="0">
          <a:noAutofit/>
        </a:bodyPr>
        <a:lstStyle/>
        <a:p>
          <a:pPr marL="0" lvl="0" indent="0" algn="r" defTabSz="488950">
            <a:lnSpc>
              <a:spcPct val="90000"/>
            </a:lnSpc>
            <a:spcBef>
              <a:spcPct val="0"/>
            </a:spcBef>
            <a:spcAft>
              <a:spcPct val="35000"/>
            </a:spcAft>
            <a:buNone/>
          </a:pPr>
          <a:endParaRPr lang="en-US" sz="1100" kern="1200" dirty="0"/>
        </a:p>
      </dsp:txBody>
      <dsp:txXfrm rot="16200000">
        <a:off x="618685" y="1507086"/>
        <a:ext cx="945857" cy="192247"/>
      </dsp:txXfrm>
    </dsp:sp>
    <dsp:sp modelId="{1DF0E578-5D7D-4079-B907-AABF5D3C674D}">
      <dsp:nvSpPr>
        <dsp:cNvPr id="0" name=""/>
        <dsp:cNvSpPr/>
      </dsp:nvSpPr>
      <dsp:spPr>
        <a:xfrm rot="5400000">
          <a:off x="915552" y="2046863"/>
          <a:ext cx="169487" cy="144185"/>
        </a:xfrm>
        <a:prstGeom prst="flowChartExtract">
          <a:avLst/>
        </a:prstGeom>
        <a:solidFill>
          <a:schemeClr val="lt1">
            <a:hueOff val="0"/>
            <a:satOff val="0"/>
            <a:lumOff val="0"/>
            <a:alphaOff val="0"/>
          </a:schemeClr>
        </a:solidFill>
        <a:ln w="1587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6A5065-3D39-4B81-B6FF-18559DB7DEAA}">
      <dsp:nvSpPr>
        <dsp:cNvPr id="0" name=""/>
        <dsp:cNvSpPr/>
      </dsp:nvSpPr>
      <dsp:spPr>
        <a:xfrm>
          <a:off x="1187737" y="1130281"/>
          <a:ext cx="716122" cy="115348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4290" rIns="0" bIns="0" numCol="1" spcCol="1270" anchor="ctr" anchorCtr="0">
          <a:noAutofit/>
        </a:bodyPr>
        <a:lstStyle/>
        <a:p>
          <a:pPr marL="0" lvl="0" indent="0" algn="l" defTabSz="444500">
            <a:lnSpc>
              <a:spcPct val="90000"/>
            </a:lnSpc>
            <a:spcBef>
              <a:spcPct val="0"/>
            </a:spcBef>
            <a:spcAft>
              <a:spcPct val="35000"/>
            </a:spcAft>
            <a:buNone/>
          </a:pPr>
          <a:r>
            <a:rPr lang="en-US" sz="1000" kern="1200" dirty="0"/>
            <a:t>Threat Identification </a:t>
          </a:r>
        </a:p>
      </dsp:txBody>
      <dsp:txXfrm>
        <a:off x="1187737" y="1130281"/>
        <a:ext cx="716122" cy="1153485"/>
      </dsp:txXfrm>
    </dsp:sp>
    <dsp:sp modelId="{74814B7A-B99F-4408-ADF2-AB367CD53863}">
      <dsp:nvSpPr>
        <dsp:cNvPr id="0" name=""/>
        <dsp:cNvSpPr/>
      </dsp:nvSpPr>
      <dsp:spPr>
        <a:xfrm>
          <a:off x="1990371" y="1130281"/>
          <a:ext cx="961237" cy="1153485"/>
        </a:xfrm>
        <a:prstGeom prst="roundRect">
          <a:avLst>
            <a:gd name="adj" fmla="val 5000"/>
          </a:avLst>
        </a:prstGeom>
        <a:solidFill>
          <a:schemeClr val="accent1">
            <a:lumMod val="5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7719" rIns="48895" bIns="0" numCol="1" spcCol="1270" anchor="t" anchorCtr="0">
          <a:noAutofit/>
        </a:bodyPr>
        <a:lstStyle/>
        <a:p>
          <a:pPr marL="0" lvl="0" indent="0" algn="r" defTabSz="488950">
            <a:lnSpc>
              <a:spcPct val="90000"/>
            </a:lnSpc>
            <a:spcBef>
              <a:spcPct val="0"/>
            </a:spcBef>
            <a:spcAft>
              <a:spcPct val="35000"/>
            </a:spcAft>
            <a:buNone/>
          </a:pPr>
          <a:endParaRPr lang="en-US" sz="1100" kern="1200" dirty="0"/>
        </a:p>
      </dsp:txBody>
      <dsp:txXfrm rot="16200000">
        <a:off x="1613566" y="1507086"/>
        <a:ext cx="945857" cy="192247"/>
      </dsp:txXfrm>
    </dsp:sp>
    <dsp:sp modelId="{8252B7F8-8416-4F68-A444-8D9F9D52DD49}">
      <dsp:nvSpPr>
        <dsp:cNvPr id="0" name=""/>
        <dsp:cNvSpPr/>
      </dsp:nvSpPr>
      <dsp:spPr>
        <a:xfrm rot="5400000">
          <a:off x="1910433" y="2046863"/>
          <a:ext cx="169487" cy="144185"/>
        </a:xfrm>
        <a:prstGeom prst="flowChartExtract">
          <a:avLst/>
        </a:prstGeom>
        <a:solidFill>
          <a:schemeClr val="lt1">
            <a:hueOff val="0"/>
            <a:satOff val="0"/>
            <a:lumOff val="0"/>
            <a:alphaOff val="0"/>
          </a:schemeClr>
        </a:solidFill>
        <a:ln w="15875" cap="rnd" cmpd="sng" algn="ctr">
          <a:solidFill>
            <a:schemeClr val="accent2">
              <a:shade val="80000"/>
              <a:hueOff val="61912"/>
              <a:satOff val="-390"/>
              <a:lumOff val="5052"/>
              <a:alphaOff val="0"/>
            </a:schemeClr>
          </a:solidFill>
          <a:prstDash val="solid"/>
        </a:ln>
        <a:effectLst/>
      </dsp:spPr>
      <dsp:style>
        <a:lnRef idx="2">
          <a:scrgbClr r="0" g="0" b="0"/>
        </a:lnRef>
        <a:fillRef idx="1">
          <a:scrgbClr r="0" g="0" b="0"/>
        </a:fillRef>
        <a:effectRef idx="0">
          <a:scrgbClr r="0" g="0" b="0"/>
        </a:effectRef>
        <a:fontRef idx="minor"/>
      </dsp:style>
    </dsp:sp>
    <dsp:sp modelId="{2FC22353-2B82-4B8A-9ECF-29A41134981B}">
      <dsp:nvSpPr>
        <dsp:cNvPr id="0" name=""/>
        <dsp:cNvSpPr/>
      </dsp:nvSpPr>
      <dsp:spPr>
        <a:xfrm>
          <a:off x="2182618" y="1130281"/>
          <a:ext cx="716122" cy="115348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4290" rIns="0" bIns="0" numCol="1" spcCol="1270" anchor="ctr" anchorCtr="0">
          <a:noAutofit/>
        </a:bodyPr>
        <a:lstStyle/>
        <a:p>
          <a:pPr marL="0" lvl="0" indent="0" algn="l" defTabSz="444500">
            <a:lnSpc>
              <a:spcPct val="90000"/>
            </a:lnSpc>
            <a:spcBef>
              <a:spcPct val="0"/>
            </a:spcBef>
            <a:spcAft>
              <a:spcPct val="35000"/>
            </a:spcAft>
            <a:buNone/>
          </a:pPr>
          <a:r>
            <a:rPr lang="en-US" sz="1000" kern="1200" dirty="0"/>
            <a:t>Threat</a:t>
          </a:r>
          <a:r>
            <a:rPr lang="en-US" sz="1000" kern="1200" dirty="0">
              <a:solidFill>
                <a:srgbClr val="FF0000"/>
              </a:solidFill>
            </a:rPr>
            <a:t> </a:t>
          </a:r>
          <a:r>
            <a:rPr lang="en-US" sz="1000" kern="1200" dirty="0"/>
            <a:t>Classification Iter#1</a:t>
          </a:r>
        </a:p>
      </dsp:txBody>
      <dsp:txXfrm>
        <a:off x="2182618" y="1130281"/>
        <a:ext cx="716122" cy="1153485"/>
      </dsp:txXfrm>
    </dsp:sp>
    <dsp:sp modelId="{1EF96783-3BCF-436B-A53B-F02FB68209B6}">
      <dsp:nvSpPr>
        <dsp:cNvPr id="0" name=""/>
        <dsp:cNvSpPr/>
      </dsp:nvSpPr>
      <dsp:spPr>
        <a:xfrm>
          <a:off x="3018501" y="1130281"/>
          <a:ext cx="961237" cy="1153485"/>
        </a:xfrm>
        <a:prstGeom prst="roundRect">
          <a:avLst>
            <a:gd name="adj" fmla="val 5000"/>
          </a:avLst>
        </a:prstGeom>
        <a:solidFill>
          <a:schemeClr val="accent1">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7719" rIns="48895" bIns="0" numCol="1" spcCol="1270" anchor="ctr" anchorCtr="0">
          <a:noAutofit/>
        </a:bodyPr>
        <a:lstStyle/>
        <a:p>
          <a:pPr marL="0" lvl="0" indent="0" algn="l" defTabSz="488950">
            <a:lnSpc>
              <a:spcPct val="90000"/>
            </a:lnSpc>
            <a:spcBef>
              <a:spcPct val="0"/>
            </a:spcBef>
            <a:spcAft>
              <a:spcPct val="35000"/>
            </a:spcAft>
            <a:buNone/>
          </a:pPr>
          <a:endParaRPr lang="en-US" sz="1100" kern="1200" dirty="0">
            <a:solidFill>
              <a:srgbClr val="C88321"/>
            </a:solidFill>
          </a:endParaRPr>
        </a:p>
      </dsp:txBody>
      <dsp:txXfrm rot="16200000">
        <a:off x="2641696" y="1507086"/>
        <a:ext cx="945857" cy="192247"/>
      </dsp:txXfrm>
    </dsp:sp>
    <dsp:sp modelId="{E248EF52-6C66-43CE-AD70-A415D2EF22FB}">
      <dsp:nvSpPr>
        <dsp:cNvPr id="0" name=""/>
        <dsp:cNvSpPr/>
      </dsp:nvSpPr>
      <dsp:spPr>
        <a:xfrm rot="5400000">
          <a:off x="2905314" y="2046863"/>
          <a:ext cx="169487" cy="144185"/>
        </a:xfrm>
        <a:prstGeom prst="flowChartExtract">
          <a:avLst/>
        </a:prstGeom>
        <a:solidFill>
          <a:schemeClr val="lt1">
            <a:hueOff val="0"/>
            <a:satOff val="0"/>
            <a:lumOff val="0"/>
            <a:alphaOff val="0"/>
          </a:schemeClr>
        </a:solidFill>
        <a:ln w="15875" cap="rnd" cmpd="sng" algn="ctr">
          <a:solidFill>
            <a:schemeClr val="accent2">
              <a:shade val="80000"/>
              <a:hueOff val="123825"/>
              <a:satOff val="-780"/>
              <a:lumOff val="10104"/>
              <a:alphaOff val="0"/>
            </a:schemeClr>
          </a:solidFill>
          <a:prstDash val="solid"/>
        </a:ln>
        <a:effectLst/>
      </dsp:spPr>
      <dsp:style>
        <a:lnRef idx="2">
          <a:scrgbClr r="0" g="0" b="0"/>
        </a:lnRef>
        <a:fillRef idx="1">
          <a:scrgbClr r="0" g="0" b="0"/>
        </a:fillRef>
        <a:effectRef idx="0">
          <a:scrgbClr r="0" g="0" b="0"/>
        </a:effectRef>
        <a:fontRef idx="minor"/>
      </dsp:style>
    </dsp:sp>
    <dsp:sp modelId="{3BB2A19C-7919-4880-AA5F-8E6610668CC6}">
      <dsp:nvSpPr>
        <dsp:cNvPr id="0" name=""/>
        <dsp:cNvSpPr/>
      </dsp:nvSpPr>
      <dsp:spPr>
        <a:xfrm>
          <a:off x="3210748" y="1130281"/>
          <a:ext cx="716122" cy="115348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4290" rIns="0" bIns="0" numCol="1" spcCol="1270" anchor="ctr" anchorCtr="0">
          <a:noAutofit/>
        </a:bodyPr>
        <a:lstStyle/>
        <a:p>
          <a:pPr marL="0" lvl="0" indent="0" algn="l" defTabSz="444500">
            <a:lnSpc>
              <a:spcPct val="90000"/>
            </a:lnSpc>
            <a:spcBef>
              <a:spcPct val="0"/>
            </a:spcBef>
            <a:spcAft>
              <a:spcPct val="35000"/>
            </a:spcAft>
            <a:buNone/>
          </a:pPr>
          <a:r>
            <a:rPr lang="en-US" sz="1000" kern="1200" dirty="0"/>
            <a:t>Threat Classification Iter#2</a:t>
          </a:r>
        </a:p>
      </dsp:txBody>
      <dsp:txXfrm>
        <a:off x="3210748" y="1130281"/>
        <a:ext cx="716122" cy="1153485"/>
      </dsp:txXfrm>
    </dsp:sp>
    <dsp:sp modelId="{6B24F4A9-0D69-4129-8ED8-389FFEE5F725}">
      <dsp:nvSpPr>
        <dsp:cNvPr id="0" name=""/>
        <dsp:cNvSpPr/>
      </dsp:nvSpPr>
      <dsp:spPr>
        <a:xfrm>
          <a:off x="3999800" y="1130281"/>
          <a:ext cx="961237" cy="1153485"/>
        </a:xfrm>
        <a:prstGeom prst="roundRect">
          <a:avLst>
            <a:gd name="adj" fmla="val 5000"/>
          </a:avLst>
        </a:prstGeom>
        <a:solidFill>
          <a:schemeClr val="accent1">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7719" rIns="48895" bIns="0" numCol="1" spcCol="1270" anchor="t" anchorCtr="0">
          <a:noAutofit/>
        </a:bodyPr>
        <a:lstStyle/>
        <a:p>
          <a:pPr marL="0" lvl="0" indent="0" algn="r" defTabSz="488950">
            <a:lnSpc>
              <a:spcPct val="90000"/>
            </a:lnSpc>
            <a:spcBef>
              <a:spcPct val="0"/>
            </a:spcBef>
            <a:spcAft>
              <a:spcPct val="35000"/>
            </a:spcAft>
            <a:buNone/>
          </a:pPr>
          <a:endParaRPr lang="en-US" sz="1100" kern="1200" dirty="0"/>
        </a:p>
      </dsp:txBody>
      <dsp:txXfrm rot="16200000">
        <a:off x="3622994" y="1507086"/>
        <a:ext cx="945857" cy="192247"/>
      </dsp:txXfrm>
    </dsp:sp>
    <dsp:sp modelId="{D334E123-9C94-4DCC-8817-1265BB970C6C}">
      <dsp:nvSpPr>
        <dsp:cNvPr id="0" name=""/>
        <dsp:cNvSpPr/>
      </dsp:nvSpPr>
      <dsp:spPr>
        <a:xfrm rot="5400000">
          <a:off x="3900195" y="2046863"/>
          <a:ext cx="169487" cy="144185"/>
        </a:xfrm>
        <a:prstGeom prst="flowChartExtract">
          <a:avLst/>
        </a:prstGeom>
        <a:solidFill>
          <a:schemeClr val="lt1">
            <a:hueOff val="0"/>
            <a:satOff val="0"/>
            <a:lumOff val="0"/>
            <a:alphaOff val="0"/>
          </a:schemeClr>
        </a:solidFill>
        <a:ln w="15875" cap="rnd" cmpd="sng" algn="ctr">
          <a:solidFill>
            <a:schemeClr val="accent2">
              <a:shade val="80000"/>
              <a:hueOff val="185737"/>
              <a:satOff val="-1170"/>
              <a:lumOff val="15155"/>
              <a:alphaOff val="0"/>
            </a:schemeClr>
          </a:solidFill>
          <a:prstDash val="solid"/>
        </a:ln>
        <a:effectLst/>
      </dsp:spPr>
      <dsp:style>
        <a:lnRef idx="2">
          <a:scrgbClr r="0" g="0" b="0"/>
        </a:lnRef>
        <a:fillRef idx="1">
          <a:scrgbClr r="0" g="0" b="0"/>
        </a:fillRef>
        <a:effectRef idx="0">
          <a:scrgbClr r="0" g="0" b="0"/>
        </a:effectRef>
        <a:fontRef idx="minor"/>
      </dsp:style>
    </dsp:sp>
    <dsp:sp modelId="{59871E24-056A-4452-9104-8611A7A692D4}">
      <dsp:nvSpPr>
        <dsp:cNvPr id="0" name=""/>
        <dsp:cNvSpPr/>
      </dsp:nvSpPr>
      <dsp:spPr>
        <a:xfrm>
          <a:off x="4192047" y="1130281"/>
          <a:ext cx="716122" cy="115348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4290" rIns="0" bIns="0" numCol="1" spcCol="1270" anchor="ctr" anchorCtr="0">
          <a:noAutofit/>
        </a:bodyPr>
        <a:lstStyle/>
        <a:p>
          <a:pPr marL="0" lvl="0" indent="0" algn="l" defTabSz="444500">
            <a:lnSpc>
              <a:spcPct val="90000"/>
            </a:lnSpc>
            <a:spcBef>
              <a:spcPct val="0"/>
            </a:spcBef>
            <a:spcAft>
              <a:spcPct val="35000"/>
            </a:spcAft>
            <a:buNone/>
          </a:pPr>
          <a:r>
            <a:rPr lang="en-US" sz="1000" kern="1200"/>
            <a:t>Model Deployment</a:t>
          </a:r>
          <a:endParaRPr lang="en-US" sz="1000" kern="1200" dirty="0"/>
        </a:p>
      </dsp:txBody>
      <dsp:txXfrm>
        <a:off x="4192047" y="1130281"/>
        <a:ext cx="716122" cy="1153485"/>
      </dsp:txXfrm>
    </dsp:sp>
    <dsp:sp modelId="{44120F2E-D14C-4087-8A1E-C91B0B711D41}">
      <dsp:nvSpPr>
        <dsp:cNvPr id="0" name=""/>
        <dsp:cNvSpPr/>
      </dsp:nvSpPr>
      <dsp:spPr>
        <a:xfrm>
          <a:off x="4975014" y="1130281"/>
          <a:ext cx="961237" cy="1153485"/>
        </a:xfrm>
        <a:prstGeom prst="roundRect">
          <a:avLst>
            <a:gd name="adj" fmla="val 5000"/>
          </a:avLst>
        </a:prstGeom>
        <a:solidFill>
          <a:schemeClr val="accent1">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7719" rIns="48895" bIns="0" numCol="1" spcCol="1270" anchor="t" anchorCtr="0">
          <a:noAutofit/>
        </a:bodyPr>
        <a:lstStyle/>
        <a:p>
          <a:pPr marL="0" lvl="0" indent="0" algn="r" defTabSz="488950">
            <a:lnSpc>
              <a:spcPct val="90000"/>
            </a:lnSpc>
            <a:spcBef>
              <a:spcPct val="0"/>
            </a:spcBef>
            <a:spcAft>
              <a:spcPct val="35000"/>
            </a:spcAft>
            <a:buNone/>
          </a:pPr>
          <a:endParaRPr lang="en-US" sz="1100" kern="1200" dirty="0"/>
        </a:p>
      </dsp:txBody>
      <dsp:txXfrm rot="16200000">
        <a:off x="4598208" y="1507086"/>
        <a:ext cx="945857" cy="192247"/>
      </dsp:txXfrm>
    </dsp:sp>
    <dsp:sp modelId="{36FC8261-FAF9-42D9-A41E-F888ED79A5F2}">
      <dsp:nvSpPr>
        <dsp:cNvPr id="0" name=""/>
        <dsp:cNvSpPr/>
      </dsp:nvSpPr>
      <dsp:spPr>
        <a:xfrm rot="5400000">
          <a:off x="4895076" y="2046863"/>
          <a:ext cx="169487" cy="144185"/>
        </a:xfrm>
        <a:prstGeom prst="flowChartExtract">
          <a:avLst/>
        </a:prstGeom>
        <a:solidFill>
          <a:schemeClr val="lt1">
            <a:hueOff val="0"/>
            <a:satOff val="0"/>
            <a:lumOff val="0"/>
            <a:alphaOff val="0"/>
          </a:schemeClr>
        </a:solidFill>
        <a:ln w="15875" cap="rnd" cmpd="sng" algn="ctr">
          <a:solidFill>
            <a:schemeClr val="accent2">
              <a:shade val="80000"/>
              <a:hueOff val="247650"/>
              <a:satOff val="-1560"/>
              <a:lumOff val="20207"/>
              <a:alphaOff val="0"/>
            </a:schemeClr>
          </a:solidFill>
          <a:prstDash val="solid"/>
        </a:ln>
        <a:effectLst/>
      </dsp:spPr>
      <dsp:style>
        <a:lnRef idx="2">
          <a:scrgbClr r="0" g="0" b="0"/>
        </a:lnRef>
        <a:fillRef idx="1">
          <a:scrgbClr r="0" g="0" b="0"/>
        </a:fillRef>
        <a:effectRef idx="0">
          <a:scrgbClr r="0" g="0" b="0"/>
        </a:effectRef>
        <a:fontRef idx="minor"/>
      </dsp:style>
    </dsp:sp>
    <dsp:sp modelId="{24E65400-6483-405A-9C54-8A73934C893A}">
      <dsp:nvSpPr>
        <dsp:cNvPr id="0" name=""/>
        <dsp:cNvSpPr/>
      </dsp:nvSpPr>
      <dsp:spPr>
        <a:xfrm>
          <a:off x="5167261" y="1130281"/>
          <a:ext cx="716122" cy="115348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4290" rIns="0" bIns="0" numCol="1" spcCol="1270" anchor="ctr" anchorCtr="0">
          <a:noAutofit/>
        </a:bodyPr>
        <a:lstStyle/>
        <a:p>
          <a:pPr marL="0" lvl="0" indent="0" algn="l" defTabSz="444500">
            <a:lnSpc>
              <a:spcPct val="90000"/>
            </a:lnSpc>
            <a:spcBef>
              <a:spcPct val="0"/>
            </a:spcBef>
            <a:spcAft>
              <a:spcPct val="35000"/>
            </a:spcAft>
            <a:buNone/>
          </a:pPr>
          <a:r>
            <a:rPr lang="en-US" sz="1000" kern="1200" dirty="0"/>
            <a:t>Website &amp; App Development</a:t>
          </a:r>
        </a:p>
      </dsp:txBody>
      <dsp:txXfrm>
        <a:off x="5167261" y="1130281"/>
        <a:ext cx="716122" cy="1153485"/>
      </dsp:txXfrm>
    </dsp:sp>
    <dsp:sp modelId="{1772E0D3-F104-438D-8098-9FB5A547A896}">
      <dsp:nvSpPr>
        <dsp:cNvPr id="0" name=""/>
        <dsp:cNvSpPr/>
      </dsp:nvSpPr>
      <dsp:spPr>
        <a:xfrm>
          <a:off x="5969895" y="1130281"/>
          <a:ext cx="961237" cy="1153485"/>
        </a:xfrm>
        <a:prstGeom prst="roundRect">
          <a:avLst>
            <a:gd name="adj" fmla="val 5000"/>
          </a:avLst>
        </a:prstGeom>
        <a:solidFill>
          <a:schemeClr val="accent1">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7719" rIns="48895" bIns="0" numCol="1" spcCol="1270" anchor="t" anchorCtr="0">
          <a:noAutofit/>
        </a:bodyPr>
        <a:lstStyle/>
        <a:p>
          <a:pPr marL="0" lvl="0" indent="0" algn="r" defTabSz="488950">
            <a:lnSpc>
              <a:spcPct val="90000"/>
            </a:lnSpc>
            <a:spcBef>
              <a:spcPct val="0"/>
            </a:spcBef>
            <a:spcAft>
              <a:spcPct val="35000"/>
            </a:spcAft>
            <a:buNone/>
          </a:pPr>
          <a:endParaRPr lang="en-US" sz="1100" kern="1200" dirty="0"/>
        </a:p>
      </dsp:txBody>
      <dsp:txXfrm rot="16200000">
        <a:off x="5593089" y="1507086"/>
        <a:ext cx="945857" cy="192247"/>
      </dsp:txXfrm>
    </dsp:sp>
    <dsp:sp modelId="{D7C603CA-95C5-4F42-9382-1FA74E478541}">
      <dsp:nvSpPr>
        <dsp:cNvPr id="0" name=""/>
        <dsp:cNvSpPr/>
      </dsp:nvSpPr>
      <dsp:spPr>
        <a:xfrm rot="5400000">
          <a:off x="5889957" y="2046863"/>
          <a:ext cx="169487" cy="144185"/>
        </a:xfrm>
        <a:prstGeom prst="flowChartExtract">
          <a:avLst/>
        </a:prstGeom>
        <a:solidFill>
          <a:schemeClr val="lt1">
            <a:hueOff val="0"/>
            <a:satOff val="0"/>
            <a:lumOff val="0"/>
            <a:alphaOff val="0"/>
          </a:schemeClr>
        </a:solidFill>
        <a:ln w="15875" cap="rnd" cmpd="sng" algn="ctr">
          <a:solidFill>
            <a:schemeClr val="accent2">
              <a:shade val="80000"/>
              <a:hueOff val="309562"/>
              <a:satOff val="-1950"/>
              <a:lumOff val="25259"/>
              <a:alphaOff val="0"/>
            </a:schemeClr>
          </a:solidFill>
          <a:prstDash val="solid"/>
        </a:ln>
        <a:effectLst/>
      </dsp:spPr>
      <dsp:style>
        <a:lnRef idx="2">
          <a:scrgbClr r="0" g="0" b="0"/>
        </a:lnRef>
        <a:fillRef idx="1">
          <a:scrgbClr r="0" g="0" b="0"/>
        </a:fillRef>
        <a:effectRef idx="0">
          <a:scrgbClr r="0" g="0" b="0"/>
        </a:effectRef>
        <a:fontRef idx="minor"/>
      </dsp:style>
    </dsp:sp>
    <dsp:sp modelId="{F87A0EC8-7545-4CCB-8DE2-FA96CDB28A40}">
      <dsp:nvSpPr>
        <dsp:cNvPr id="0" name=""/>
        <dsp:cNvSpPr/>
      </dsp:nvSpPr>
      <dsp:spPr>
        <a:xfrm>
          <a:off x="6162142" y="1130281"/>
          <a:ext cx="716122" cy="115348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4290" rIns="0" bIns="0" numCol="1" spcCol="1270" anchor="ctr" anchorCtr="0">
          <a:noAutofit/>
        </a:bodyPr>
        <a:lstStyle/>
        <a:p>
          <a:pPr marL="0" lvl="0" indent="0" algn="l" defTabSz="444500">
            <a:lnSpc>
              <a:spcPct val="90000"/>
            </a:lnSpc>
            <a:spcBef>
              <a:spcPct val="0"/>
            </a:spcBef>
            <a:spcAft>
              <a:spcPct val="35000"/>
            </a:spcAft>
            <a:buNone/>
          </a:pPr>
          <a:r>
            <a:rPr lang="en-US" sz="1000" kern="1200" dirty="0"/>
            <a:t>Testing &amp; Optimization</a:t>
          </a:r>
        </a:p>
      </dsp:txBody>
      <dsp:txXfrm>
        <a:off x="6162142" y="1130281"/>
        <a:ext cx="716122" cy="1153485"/>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a6067fd69d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a6067fd69d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a6067fd69d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a6067fd69d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349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a6067fd69d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a6067fd69d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36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a6067fd69d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a6067fd69d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882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a6067fd69d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a6067fd69d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30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a6067fd69d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a6067fd69d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424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a6067fd69d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a6067fd69d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089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a6067fd69d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a6067fd69d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a6067fd69d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a6067fd69d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697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a6067fd69d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a6067fd69d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509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a6067fd69d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a6067fd69d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a6067fd69d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a6067fd69d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745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a6067fd69d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a6067fd69d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093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a6067fd69d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a6067fd69d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9687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a6067fd69d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a6067fd69d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924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a6067fd69d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a6067fd69d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2740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409575" y="-3572"/>
            <a:ext cx="3761184" cy="5147072"/>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196301" y="1035052"/>
            <a:ext cx="6430967" cy="1962149"/>
          </a:xfrm>
        </p:spPr>
        <p:txBody>
          <a:bodyPr anchor="b">
            <a:normAutofit/>
          </a:bodyPr>
          <a:lstStyle>
            <a:lvl1pPr algn="r">
              <a:defRPr sz="4500">
                <a:effectLst/>
              </a:defRPr>
            </a:lvl1pPr>
          </a:lstStyle>
          <a:p>
            <a:r>
              <a:rPr lang="en-US"/>
              <a:t>Click to edit Master title style</a:t>
            </a:r>
            <a:endParaRPr lang="en-US" dirty="0"/>
          </a:p>
        </p:txBody>
      </p:sp>
      <p:sp>
        <p:nvSpPr>
          <p:cNvPr id="3" name="Subtitle 2"/>
          <p:cNvSpPr>
            <a:spLocks noGrp="1"/>
          </p:cNvSpPr>
          <p:nvPr>
            <p:ph type="subTitle" idx="1"/>
          </p:nvPr>
        </p:nvSpPr>
        <p:spPr>
          <a:xfrm>
            <a:off x="3386533" y="2997200"/>
            <a:ext cx="5240734" cy="1041401"/>
          </a:xfrm>
        </p:spPr>
        <p:txBody>
          <a:bodyPr anchor="t">
            <a:normAutofit/>
          </a:bodyPr>
          <a:lstStyle>
            <a:lvl1pPr marL="0" indent="0" algn="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3999309" y="4412457"/>
            <a:ext cx="3243033" cy="273844"/>
          </a:xfrm>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54430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3549649"/>
            <a:ext cx="7514033"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5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3234" y="3974702"/>
            <a:ext cx="7514033"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98013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3" cy="2286000"/>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257550"/>
            <a:ext cx="7514035"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5867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827609" y="2571749"/>
            <a:ext cx="6399611" cy="285750"/>
          </a:xfrm>
        </p:spPr>
        <p:txBody>
          <a:bodyPr anchor="ctr">
            <a:normAutofit/>
          </a:bodyPr>
          <a:lstStyle>
            <a:lvl1pPr marL="0" indent="0">
              <a:buFontTx/>
              <a:buNone/>
              <a:defRPr sz="135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1113234" y="3257550"/>
            <a:ext cx="7514033"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05850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235" y="2481436"/>
            <a:ext cx="7514032" cy="1101600"/>
          </a:xfrm>
        </p:spPr>
        <p:txBody>
          <a:bodyPr anchor="b">
            <a:normAutofit/>
          </a:bodyPr>
          <a:lstStyle>
            <a:lvl1pPr algn="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583036"/>
            <a:ext cx="7514033"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13535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235" y="2914650"/>
            <a:ext cx="7514033" cy="666750"/>
          </a:xfrm>
        </p:spPr>
        <p:txBody>
          <a:bodyPr vert="horz" lIns="91440" tIns="45720" rIns="91440" bIns="45720" rtlCol="0" anchor="b">
            <a:normAutofit/>
          </a:bodyPr>
          <a:lstStyle>
            <a:lvl1pPr algn="r">
              <a:buNone/>
              <a:defRPr lang="en-US" sz="1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13234" y="3581400"/>
            <a:ext cx="7514033" cy="762000"/>
          </a:xfrm>
        </p:spPr>
        <p:txBody>
          <a:bodyPr anchor="t">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93501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4" cy="2045494"/>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234" y="2628900"/>
            <a:ext cx="7514035"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13234" y="3257550"/>
            <a:ext cx="7514035"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93602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07392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9492" y="514350"/>
            <a:ext cx="1327777" cy="38290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234" y="514350"/>
            <a:ext cx="6014807" cy="382905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064600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7302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13893" y="4400349"/>
            <a:ext cx="41337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69264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0" y="2000249"/>
            <a:ext cx="6698060" cy="1582787"/>
          </a:xfrm>
        </p:spPr>
        <p:txBody>
          <a:bodyPr anchor="b"/>
          <a:lstStyle>
            <a:lvl1pPr algn="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29209" y="3583036"/>
            <a:ext cx="6698061"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83453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13234" y="514351"/>
            <a:ext cx="7514035" cy="131444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13235" y="2000250"/>
            <a:ext cx="3671291"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55975" y="2000250"/>
            <a:ext cx="3671292"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97892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134" y="1993900"/>
            <a:ext cx="3455391"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113233"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0366" y="2000250"/>
            <a:ext cx="3466903"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955975"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9287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55328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20202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1200150"/>
            <a:ext cx="2661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946525" y="514350"/>
            <a:ext cx="4680743" cy="3829051"/>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234" y="2228850"/>
            <a:ext cx="2661841" cy="1371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89010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043" y="1314449"/>
            <a:ext cx="4069619" cy="1028700"/>
          </a:xfrm>
        </p:spPr>
        <p:txBody>
          <a:bodyPr anchor="b">
            <a:normAutofit/>
          </a:bodyPr>
          <a:lstStyle>
            <a:lvl1pPr algn="ctr">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6011" y="685800"/>
            <a:ext cx="2460731" cy="3429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2043" y="2343149"/>
            <a:ext cx="4069619" cy="1371600"/>
          </a:xfrm>
        </p:spPr>
        <p:txBody>
          <a:bodyPr>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06455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13109" y="0"/>
            <a:ext cx="1827610" cy="51435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113234" y="514351"/>
            <a:ext cx="7514035" cy="131444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13233" y="2000250"/>
            <a:ext cx="7514035" cy="234315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9492" y="4412457"/>
            <a:ext cx="857250"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endParaRPr lang="en-US" dirty="0"/>
          </a:p>
        </p:txBody>
      </p:sp>
      <p:sp>
        <p:nvSpPr>
          <p:cNvPr id="5" name="Footer Placeholder 4"/>
          <p:cNvSpPr>
            <a:spLocks noGrp="1"/>
          </p:cNvSpPr>
          <p:nvPr>
            <p:ph type="ftr" sz="quarter" idx="3"/>
          </p:nvPr>
        </p:nvSpPr>
        <p:spPr>
          <a:xfrm>
            <a:off x="1929210" y="4412457"/>
            <a:ext cx="5313133" cy="273844"/>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13893" y="4412457"/>
            <a:ext cx="413375"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357636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ftr="0" dt="0"/>
  <p:txStyles>
    <p:titleStyle>
      <a:lvl1pPr algn="ctr" defTabSz="342900" rtl="0" eaLnBrk="1" latinLnBrk="0" hangingPunct="1">
        <a:spcBef>
          <a:spcPct val="0"/>
        </a:spcBef>
        <a:buNone/>
        <a:defRPr sz="3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3.png"/><Relationship Id="rId7"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3.png"/><Relationship Id="rId7"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3.png"/><Relationship Id="rId7"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www.youtube.com/c/CodeWithMazn/about" TargetMode="External"/><Relationship Id="rId7"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hyperlink" Target="https://www.youtube.com/channel/UCG1aEPR4NO2Sd_mmJFimfQQ" TargetMode="External"/><Relationship Id="rId5" Type="http://schemas.openxmlformats.org/officeDocument/2006/relationships/hyperlink" Target="https://github.com/sainalsultan" TargetMode="External"/><Relationship Id="rId4" Type="http://schemas.openxmlformats.org/officeDocument/2006/relationships/hyperlink" Target="https://www.youtube.com/c/SmallAcademy/abou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6.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AAB83-4C56-4341-9418-B039F348AC62}"/>
              </a:ext>
            </a:extLst>
          </p:cNvPr>
          <p:cNvSpPr>
            <a:spLocks noGrp="1"/>
          </p:cNvSpPr>
          <p:nvPr>
            <p:ph type="ctrTitle"/>
          </p:nvPr>
        </p:nvSpPr>
        <p:spPr>
          <a:xfrm>
            <a:off x="3485234" y="1174496"/>
            <a:ext cx="5082297" cy="1683258"/>
          </a:xfrm>
        </p:spPr>
        <p:txBody>
          <a:bodyPr anchor="ctr">
            <a:normAutofit/>
          </a:bodyPr>
          <a:lstStyle/>
          <a:p>
            <a:pPr algn="l"/>
            <a:r>
              <a:rPr lang="en-US" sz="3300" dirty="0">
                <a:latin typeface="Century Gothic" panose="020B0502020202020204" pitchFamily="34" charset="0"/>
              </a:rPr>
              <a:t>THREATIFY- Threat Detection using CCTV</a:t>
            </a:r>
            <a:endParaRPr lang="en-PK" sz="3300" dirty="0">
              <a:latin typeface="Century Gothic" panose="020B0502020202020204" pitchFamily="34" charset="0"/>
            </a:endParaRPr>
          </a:p>
        </p:txBody>
      </p:sp>
      <p:pic>
        <p:nvPicPr>
          <p:cNvPr id="5" name="Picture 4">
            <a:extLst>
              <a:ext uri="{FF2B5EF4-FFF2-40B4-BE49-F238E27FC236}">
                <a16:creationId xmlns:a16="http://schemas.microsoft.com/office/drawing/2014/main" id="{21D1785B-EB7E-4778-B1FD-6BE2491BC273}"/>
              </a:ext>
            </a:extLst>
          </p:cNvPr>
          <p:cNvPicPr>
            <a:picLocks noChangeAspect="1"/>
          </p:cNvPicPr>
          <p:nvPr/>
        </p:nvPicPr>
        <p:blipFill rotWithShape="1">
          <a:blip r:embed="rId2"/>
          <a:srcRect l="-1790" r="68690"/>
          <a:stretch/>
        </p:blipFill>
        <p:spPr>
          <a:xfrm>
            <a:off x="2025750" y="1174496"/>
            <a:ext cx="1459484" cy="1683258"/>
          </a:xfrm>
          <a:prstGeom prst="rect">
            <a:avLst/>
          </a:prstGeom>
        </p:spPr>
      </p:pic>
      <p:sp>
        <p:nvSpPr>
          <p:cNvPr id="7" name="TextBox 6">
            <a:extLst>
              <a:ext uri="{FF2B5EF4-FFF2-40B4-BE49-F238E27FC236}">
                <a16:creationId xmlns:a16="http://schemas.microsoft.com/office/drawing/2014/main" id="{CEAC85B6-D133-4856-95AB-E0C260AA09A8}"/>
              </a:ext>
            </a:extLst>
          </p:cNvPr>
          <p:cNvSpPr txBox="1"/>
          <p:nvPr/>
        </p:nvSpPr>
        <p:spPr>
          <a:xfrm>
            <a:off x="4859327" y="4012420"/>
            <a:ext cx="4959626" cy="1015663"/>
          </a:xfrm>
          <a:prstGeom prst="rect">
            <a:avLst/>
          </a:prstGeom>
          <a:noFill/>
        </p:spPr>
        <p:txBody>
          <a:bodyPr wrap="square">
            <a:spAutoFit/>
          </a:bodyPr>
          <a:lstStyle/>
          <a:p>
            <a:r>
              <a:rPr lang="en-US" sz="1500" dirty="0">
                <a:latin typeface="Lato"/>
              </a:rPr>
              <a:t>Group Members:</a:t>
            </a:r>
            <a:br>
              <a:rPr lang="en-US" sz="1500" dirty="0">
                <a:latin typeface="Lato"/>
              </a:rPr>
            </a:br>
            <a:r>
              <a:rPr lang="en-US" sz="1500" dirty="0">
                <a:latin typeface="Lato"/>
              </a:rPr>
              <a:t>		Muhammad Abdullah 	i170038</a:t>
            </a:r>
            <a:br>
              <a:rPr lang="en-US" sz="1500" dirty="0">
                <a:latin typeface="Lato"/>
              </a:rPr>
            </a:br>
            <a:r>
              <a:rPr lang="en-US" sz="1500" dirty="0">
                <a:latin typeface="Lato"/>
              </a:rPr>
              <a:t>		Haasha Bin Atif 			i170183</a:t>
            </a:r>
            <a:br>
              <a:rPr lang="en-US" sz="1500" dirty="0">
                <a:latin typeface="Lato"/>
              </a:rPr>
            </a:br>
            <a:r>
              <a:rPr lang="en-US" sz="1500" dirty="0">
                <a:latin typeface="Lato"/>
              </a:rPr>
              <a:t>		Muhammad Ahmed 		i170184</a:t>
            </a:r>
            <a:endParaRPr lang="en-US" sz="1500" dirty="0"/>
          </a:p>
        </p:txBody>
      </p:sp>
      <p:sp>
        <p:nvSpPr>
          <p:cNvPr id="8" name="TextBox 7">
            <a:extLst>
              <a:ext uri="{FF2B5EF4-FFF2-40B4-BE49-F238E27FC236}">
                <a16:creationId xmlns:a16="http://schemas.microsoft.com/office/drawing/2014/main" id="{1200C7B3-C459-41C7-8E78-7594039A7EAA}"/>
              </a:ext>
            </a:extLst>
          </p:cNvPr>
          <p:cNvSpPr txBox="1"/>
          <p:nvPr/>
        </p:nvSpPr>
        <p:spPr>
          <a:xfrm>
            <a:off x="-69575" y="4866501"/>
            <a:ext cx="2353273" cy="307777"/>
          </a:xfrm>
          <a:prstGeom prst="rect">
            <a:avLst/>
          </a:prstGeom>
          <a:noFill/>
        </p:spPr>
        <p:txBody>
          <a:bodyPr wrap="none" rtlCol="0">
            <a:spAutoFit/>
          </a:bodyPr>
          <a:lstStyle/>
          <a:p>
            <a:r>
              <a:rPr lang="en-US" sz="1400" dirty="0">
                <a:latin typeface="Lato"/>
              </a:rPr>
              <a:t>Supervisor: Dr. Omer Ishaq</a:t>
            </a:r>
            <a:endParaRPr lang="en-PK" sz="1400" dirty="0"/>
          </a:p>
        </p:txBody>
      </p:sp>
      <p:pic>
        <p:nvPicPr>
          <p:cNvPr id="15" name="Picture 14">
            <a:extLst>
              <a:ext uri="{FF2B5EF4-FFF2-40B4-BE49-F238E27FC236}">
                <a16:creationId xmlns:a16="http://schemas.microsoft.com/office/drawing/2014/main" id="{E065D256-BFC7-42DD-B98A-8F02A4A15992}"/>
              </a:ext>
            </a:extLst>
          </p:cNvPr>
          <p:cNvPicPr>
            <a:picLocks noChangeAspect="1"/>
          </p:cNvPicPr>
          <p:nvPr/>
        </p:nvPicPr>
        <p:blipFill>
          <a:blip r:embed="rId3"/>
          <a:stretch>
            <a:fillRect/>
          </a:stretch>
        </p:blipFill>
        <p:spPr>
          <a:xfrm>
            <a:off x="8191500" y="106402"/>
            <a:ext cx="872986" cy="872986"/>
          </a:xfrm>
          <a:prstGeom prst="rect">
            <a:avLst/>
          </a:prstGeom>
        </p:spPr>
      </p:pic>
      <p:cxnSp>
        <p:nvCxnSpPr>
          <p:cNvPr id="4" name="Straight Connector 3">
            <a:extLst>
              <a:ext uri="{FF2B5EF4-FFF2-40B4-BE49-F238E27FC236}">
                <a16:creationId xmlns:a16="http://schemas.microsoft.com/office/drawing/2014/main" id="{0269901C-AC0B-4C63-8F75-16107033B92F}"/>
              </a:ext>
            </a:extLst>
          </p:cNvPr>
          <p:cNvCxnSpPr>
            <a:cxnSpLocks/>
          </p:cNvCxnSpPr>
          <p:nvPr/>
        </p:nvCxnSpPr>
        <p:spPr>
          <a:xfrm>
            <a:off x="3584471" y="2570421"/>
            <a:ext cx="44466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F831AD9-4CCD-4344-815A-6BA584D251C2}"/>
              </a:ext>
            </a:extLst>
          </p:cNvPr>
          <p:cNvSpPr txBox="1">
            <a:spLocks/>
          </p:cNvSpPr>
          <p:nvPr/>
        </p:nvSpPr>
        <p:spPr>
          <a:xfrm>
            <a:off x="4155084" y="2307012"/>
            <a:ext cx="3305427" cy="904021"/>
          </a:xfrm>
          <a:prstGeom prst="rect">
            <a:avLst/>
          </a:prstGeom>
          <a:effectLst/>
        </p:spPr>
        <p:txBody>
          <a:bodyPr vert="horz" lIns="91440" tIns="45720" rIns="91440" bIns="45720" rtlCol="0" anchor="ctr">
            <a:normAutofit/>
          </a:bodyPr>
          <a:lstStyle>
            <a:lvl1pPr algn="r" defTabSz="342900" rtl="0" eaLnBrk="1" latinLnBrk="0" hangingPunct="1">
              <a:spcBef>
                <a:spcPct val="0"/>
              </a:spcBef>
              <a:buNone/>
              <a:defRPr sz="45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a:latin typeface="Century Gothic" panose="020B0502020202020204" pitchFamily="34" charset="0"/>
              </a:rPr>
              <a:t>Mid Evaluation</a:t>
            </a:r>
            <a:endParaRPr lang="en-PK" sz="2400" dirty="0">
              <a:latin typeface="Century Gothic" panose="020B0502020202020204" pitchFamily="34" charset="0"/>
            </a:endParaRPr>
          </a:p>
        </p:txBody>
      </p:sp>
    </p:spTree>
    <p:extLst>
      <p:ext uri="{BB962C8B-B14F-4D97-AF65-F5344CB8AC3E}">
        <p14:creationId xmlns:p14="http://schemas.microsoft.com/office/powerpoint/2010/main" val="337678478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2" name="Explosion037_x264_Trim">
            <a:hlinkClick r:id="" action="ppaction://media"/>
            <a:extLst>
              <a:ext uri="{FF2B5EF4-FFF2-40B4-BE49-F238E27FC236}">
                <a16:creationId xmlns:a16="http://schemas.microsoft.com/office/drawing/2014/main" id="{B86418C7-FBE9-4B7D-A671-43F28FE722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00300" y="1152475"/>
            <a:ext cx="4968240" cy="3726180"/>
          </a:xfrm>
          <a:prstGeom prst="rect">
            <a:avLst/>
          </a:prstGeom>
        </p:spPr>
      </p:pic>
      <p:sp>
        <p:nvSpPr>
          <p:cNvPr id="6" name="Google Shape;63;p14">
            <a:extLst>
              <a:ext uri="{FF2B5EF4-FFF2-40B4-BE49-F238E27FC236}">
                <a16:creationId xmlns:a16="http://schemas.microsoft.com/office/drawing/2014/main" id="{F95F7294-CFE2-4D57-ADE2-D8CDFEFC1391}"/>
              </a:ext>
            </a:extLst>
          </p:cNvPr>
          <p:cNvSpPr txBox="1">
            <a:spLocks noGrp="1"/>
          </p:cNvSpPr>
          <p:nvPr>
            <p:ph type="title"/>
          </p:nvPr>
        </p:nvSpPr>
        <p:spPr>
          <a:xfrm>
            <a:off x="312420" y="521526"/>
            <a:ext cx="914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Results- Threat I</a:t>
            </a:r>
            <a:endParaRPr dirty="0"/>
          </a:p>
        </p:txBody>
      </p:sp>
      <p:pic>
        <p:nvPicPr>
          <p:cNvPr id="12" name="Picture 11">
            <a:extLst>
              <a:ext uri="{FF2B5EF4-FFF2-40B4-BE49-F238E27FC236}">
                <a16:creationId xmlns:a16="http://schemas.microsoft.com/office/drawing/2014/main" id="{70F6CBA7-A138-4918-9897-8786D2B9BABC}"/>
              </a:ext>
            </a:extLst>
          </p:cNvPr>
          <p:cNvPicPr>
            <a:picLocks noChangeAspect="1"/>
          </p:cNvPicPr>
          <p:nvPr/>
        </p:nvPicPr>
        <p:blipFill>
          <a:blip r:embed="rId6"/>
          <a:stretch>
            <a:fillRect/>
          </a:stretch>
        </p:blipFill>
        <p:spPr>
          <a:xfrm>
            <a:off x="8401978" y="66535"/>
            <a:ext cx="687010" cy="687010"/>
          </a:xfrm>
          <a:prstGeom prst="rect">
            <a:avLst/>
          </a:prstGeom>
        </p:spPr>
      </p:pic>
      <p:pic>
        <p:nvPicPr>
          <p:cNvPr id="13" name="Picture 12">
            <a:extLst>
              <a:ext uri="{FF2B5EF4-FFF2-40B4-BE49-F238E27FC236}">
                <a16:creationId xmlns:a16="http://schemas.microsoft.com/office/drawing/2014/main" id="{9BCEA908-FF43-4B14-BD90-8EC6C0A2B4E9}"/>
              </a:ext>
            </a:extLst>
          </p:cNvPr>
          <p:cNvPicPr>
            <a:picLocks noChangeAspect="1"/>
          </p:cNvPicPr>
          <p:nvPr/>
        </p:nvPicPr>
        <p:blipFill rotWithShape="1">
          <a:blip r:embed="rId7"/>
          <a:srcRect l="70794" b="12447"/>
          <a:stretch/>
        </p:blipFill>
        <p:spPr>
          <a:xfrm>
            <a:off x="55012" y="66535"/>
            <a:ext cx="600308" cy="687010"/>
          </a:xfrm>
          <a:prstGeom prst="rect">
            <a:avLst/>
          </a:prstGeom>
        </p:spPr>
      </p:pic>
      <p:sp>
        <p:nvSpPr>
          <p:cNvPr id="3" name="Slide Number Placeholder 2">
            <a:extLst>
              <a:ext uri="{FF2B5EF4-FFF2-40B4-BE49-F238E27FC236}">
                <a16:creationId xmlns:a16="http://schemas.microsoft.com/office/drawing/2014/main" id="{6B1FF5EF-0A04-4BB6-97B0-D683A0E895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600" smtClean="0"/>
              <a:t>10</a:t>
            </a:fld>
            <a:endParaRPr lang="en" sz="1600" dirty="0"/>
          </a:p>
        </p:txBody>
      </p:sp>
    </p:spTree>
    <p:extLst>
      <p:ext uri="{BB962C8B-B14F-4D97-AF65-F5344CB8AC3E}">
        <p14:creationId xmlns:p14="http://schemas.microsoft.com/office/powerpoint/2010/main" val="118397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2" name="Fighting025_x264_Trim">
            <a:hlinkClick r:id="" action="ppaction://media"/>
            <a:extLst>
              <a:ext uri="{FF2B5EF4-FFF2-40B4-BE49-F238E27FC236}">
                <a16:creationId xmlns:a16="http://schemas.microsoft.com/office/drawing/2014/main" id="{EF80F82E-DF10-4EEA-B5F8-E4B6F615FF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00298" y="1152474"/>
            <a:ext cx="4968239" cy="3726179"/>
          </a:xfrm>
          <a:prstGeom prst="rect">
            <a:avLst/>
          </a:prstGeom>
        </p:spPr>
      </p:pic>
      <p:pic>
        <p:nvPicPr>
          <p:cNvPr id="12" name="Picture 11">
            <a:extLst>
              <a:ext uri="{FF2B5EF4-FFF2-40B4-BE49-F238E27FC236}">
                <a16:creationId xmlns:a16="http://schemas.microsoft.com/office/drawing/2014/main" id="{70F6CBA7-A138-4918-9897-8786D2B9BABC}"/>
              </a:ext>
            </a:extLst>
          </p:cNvPr>
          <p:cNvPicPr>
            <a:picLocks noChangeAspect="1"/>
          </p:cNvPicPr>
          <p:nvPr/>
        </p:nvPicPr>
        <p:blipFill>
          <a:blip r:embed="rId6"/>
          <a:stretch>
            <a:fillRect/>
          </a:stretch>
        </p:blipFill>
        <p:spPr>
          <a:xfrm>
            <a:off x="8401978" y="66535"/>
            <a:ext cx="687010" cy="687010"/>
          </a:xfrm>
          <a:prstGeom prst="rect">
            <a:avLst/>
          </a:prstGeom>
        </p:spPr>
      </p:pic>
      <p:pic>
        <p:nvPicPr>
          <p:cNvPr id="13" name="Picture 12">
            <a:extLst>
              <a:ext uri="{FF2B5EF4-FFF2-40B4-BE49-F238E27FC236}">
                <a16:creationId xmlns:a16="http://schemas.microsoft.com/office/drawing/2014/main" id="{9BCEA908-FF43-4B14-BD90-8EC6C0A2B4E9}"/>
              </a:ext>
            </a:extLst>
          </p:cNvPr>
          <p:cNvPicPr>
            <a:picLocks noChangeAspect="1"/>
          </p:cNvPicPr>
          <p:nvPr/>
        </p:nvPicPr>
        <p:blipFill rotWithShape="1">
          <a:blip r:embed="rId7"/>
          <a:srcRect l="70794" b="12447"/>
          <a:stretch/>
        </p:blipFill>
        <p:spPr>
          <a:xfrm>
            <a:off x="55012" y="66535"/>
            <a:ext cx="600308" cy="687010"/>
          </a:xfrm>
          <a:prstGeom prst="rect">
            <a:avLst/>
          </a:prstGeom>
        </p:spPr>
      </p:pic>
      <p:sp>
        <p:nvSpPr>
          <p:cNvPr id="11" name="Google Shape;63;p14">
            <a:extLst>
              <a:ext uri="{FF2B5EF4-FFF2-40B4-BE49-F238E27FC236}">
                <a16:creationId xmlns:a16="http://schemas.microsoft.com/office/drawing/2014/main" id="{8870B1C7-F372-4464-AA50-471321CAC5CA}"/>
              </a:ext>
            </a:extLst>
          </p:cNvPr>
          <p:cNvSpPr txBox="1">
            <a:spLocks noGrp="1"/>
          </p:cNvSpPr>
          <p:nvPr>
            <p:ph type="title"/>
          </p:nvPr>
        </p:nvSpPr>
        <p:spPr>
          <a:xfrm>
            <a:off x="312420" y="521526"/>
            <a:ext cx="914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Results- Threat II</a:t>
            </a:r>
            <a:endParaRPr dirty="0"/>
          </a:p>
        </p:txBody>
      </p:sp>
      <p:sp>
        <p:nvSpPr>
          <p:cNvPr id="9" name="Slide Number Placeholder 8">
            <a:extLst>
              <a:ext uri="{FF2B5EF4-FFF2-40B4-BE49-F238E27FC236}">
                <a16:creationId xmlns:a16="http://schemas.microsoft.com/office/drawing/2014/main" id="{0A4CD350-B450-4E9E-9135-2BAA0337E2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600" smtClean="0"/>
              <a:t>11</a:t>
            </a:fld>
            <a:endParaRPr lang="en" sz="1600" dirty="0"/>
          </a:p>
        </p:txBody>
      </p:sp>
    </p:spTree>
    <p:extLst>
      <p:ext uri="{BB962C8B-B14F-4D97-AF65-F5344CB8AC3E}">
        <p14:creationId xmlns:p14="http://schemas.microsoft.com/office/powerpoint/2010/main" val="19271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2" name="Normal_Videos008_x264_Trim">
            <a:hlinkClick r:id="" action="ppaction://media"/>
            <a:extLst>
              <a:ext uri="{FF2B5EF4-FFF2-40B4-BE49-F238E27FC236}">
                <a16:creationId xmlns:a16="http://schemas.microsoft.com/office/drawing/2014/main" id="{C7044E00-2EF3-4AED-A740-32B39C3A171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00298" y="1152474"/>
            <a:ext cx="4968237" cy="3726178"/>
          </a:xfrm>
          <a:prstGeom prst="rect">
            <a:avLst/>
          </a:prstGeom>
        </p:spPr>
      </p:pic>
      <p:pic>
        <p:nvPicPr>
          <p:cNvPr id="12" name="Picture 11">
            <a:extLst>
              <a:ext uri="{FF2B5EF4-FFF2-40B4-BE49-F238E27FC236}">
                <a16:creationId xmlns:a16="http://schemas.microsoft.com/office/drawing/2014/main" id="{70F6CBA7-A138-4918-9897-8786D2B9BABC}"/>
              </a:ext>
            </a:extLst>
          </p:cNvPr>
          <p:cNvPicPr>
            <a:picLocks noChangeAspect="1"/>
          </p:cNvPicPr>
          <p:nvPr/>
        </p:nvPicPr>
        <p:blipFill>
          <a:blip r:embed="rId6"/>
          <a:stretch>
            <a:fillRect/>
          </a:stretch>
        </p:blipFill>
        <p:spPr>
          <a:xfrm>
            <a:off x="8401978" y="66535"/>
            <a:ext cx="687010" cy="687010"/>
          </a:xfrm>
          <a:prstGeom prst="rect">
            <a:avLst/>
          </a:prstGeom>
        </p:spPr>
      </p:pic>
      <p:pic>
        <p:nvPicPr>
          <p:cNvPr id="13" name="Picture 12">
            <a:extLst>
              <a:ext uri="{FF2B5EF4-FFF2-40B4-BE49-F238E27FC236}">
                <a16:creationId xmlns:a16="http://schemas.microsoft.com/office/drawing/2014/main" id="{9BCEA908-FF43-4B14-BD90-8EC6C0A2B4E9}"/>
              </a:ext>
            </a:extLst>
          </p:cNvPr>
          <p:cNvPicPr>
            <a:picLocks noChangeAspect="1"/>
          </p:cNvPicPr>
          <p:nvPr/>
        </p:nvPicPr>
        <p:blipFill rotWithShape="1">
          <a:blip r:embed="rId7"/>
          <a:srcRect l="70794" b="12447"/>
          <a:stretch/>
        </p:blipFill>
        <p:spPr>
          <a:xfrm>
            <a:off x="55012" y="66535"/>
            <a:ext cx="600308" cy="687010"/>
          </a:xfrm>
          <a:prstGeom prst="rect">
            <a:avLst/>
          </a:prstGeom>
        </p:spPr>
      </p:pic>
      <p:sp>
        <p:nvSpPr>
          <p:cNvPr id="8" name="Google Shape;63;p14">
            <a:extLst>
              <a:ext uri="{FF2B5EF4-FFF2-40B4-BE49-F238E27FC236}">
                <a16:creationId xmlns:a16="http://schemas.microsoft.com/office/drawing/2014/main" id="{63C99BA7-36B1-4814-8FED-EE2983B09E93}"/>
              </a:ext>
            </a:extLst>
          </p:cNvPr>
          <p:cNvSpPr txBox="1">
            <a:spLocks noGrp="1"/>
          </p:cNvSpPr>
          <p:nvPr>
            <p:ph type="title"/>
          </p:nvPr>
        </p:nvSpPr>
        <p:spPr>
          <a:xfrm>
            <a:off x="312420" y="521526"/>
            <a:ext cx="914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Results-Non Threat</a:t>
            </a:r>
            <a:endParaRPr dirty="0"/>
          </a:p>
        </p:txBody>
      </p:sp>
      <p:sp>
        <p:nvSpPr>
          <p:cNvPr id="7" name="Slide Number Placeholder 6">
            <a:extLst>
              <a:ext uri="{FF2B5EF4-FFF2-40B4-BE49-F238E27FC236}">
                <a16:creationId xmlns:a16="http://schemas.microsoft.com/office/drawing/2014/main" id="{302C4023-A7A5-4B8C-BB12-B11D25FBCE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600" smtClean="0"/>
              <a:t>12</a:t>
            </a:fld>
            <a:endParaRPr lang="en" sz="1600" dirty="0"/>
          </a:p>
        </p:txBody>
      </p:sp>
    </p:spTree>
    <p:extLst>
      <p:ext uri="{BB962C8B-B14F-4D97-AF65-F5344CB8AC3E}">
        <p14:creationId xmlns:p14="http://schemas.microsoft.com/office/powerpoint/2010/main" val="256166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3" name="Google Shape;83;p17"/>
          <p:cNvSpPr txBox="1">
            <a:spLocks noGrp="1"/>
          </p:cNvSpPr>
          <p:nvPr>
            <p:ph type="body" idx="1"/>
          </p:nvPr>
        </p:nvSpPr>
        <p:spPr>
          <a:xfrm>
            <a:off x="1445342" y="1376515"/>
            <a:ext cx="7386958" cy="31923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 name="Google Shape;63;p14">
            <a:extLst>
              <a:ext uri="{FF2B5EF4-FFF2-40B4-BE49-F238E27FC236}">
                <a16:creationId xmlns:a16="http://schemas.microsoft.com/office/drawing/2014/main" id="{3054717A-5E1A-47B0-8D31-A761A6743B2E}"/>
              </a:ext>
            </a:extLst>
          </p:cNvPr>
          <p:cNvSpPr txBox="1">
            <a:spLocks noGrp="1"/>
          </p:cNvSpPr>
          <p:nvPr>
            <p:ph type="title"/>
          </p:nvPr>
        </p:nvSpPr>
        <p:spPr>
          <a:xfrm>
            <a:off x="0" y="515909"/>
            <a:ext cx="914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cs typeface="Arial" panose="020B0604020202020204" pitchFamily="34" charset="0"/>
              </a:rPr>
              <a:t>User Interface (UI) Website</a:t>
            </a:r>
            <a:endParaRPr dirty="0"/>
          </a:p>
        </p:txBody>
      </p:sp>
      <p:pic>
        <p:nvPicPr>
          <p:cNvPr id="7" name="Picture 6">
            <a:extLst>
              <a:ext uri="{FF2B5EF4-FFF2-40B4-BE49-F238E27FC236}">
                <a16:creationId xmlns:a16="http://schemas.microsoft.com/office/drawing/2014/main" id="{D91D7837-12B3-4721-9583-4D99918C941F}"/>
              </a:ext>
            </a:extLst>
          </p:cNvPr>
          <p:cNvPicPr>
            <a:picLocks noChangeAspect="1"/>
          </p:cNvPicPr>
          <p:nvPr/>
        </p:nvPicPr>
        <p:blipFill>
          <a:blip r:embed="rId3"/>
          <a:stretch>
            <a:fillRect/>
          </a:stretch>
        </p:blipFill>
        <p:spPr>
          <a:xfrm>
            <a:off x="8401978" y="66535"/>
            <a:ext cx="687010" cy="687010"/>
          </a:xfrm>
          <a:prstGeom prst="rect">
            <a:avLst/>
          </a:prstGeom>
        </p:spPr>
      </p:pic>
      <p:pic>
        <p:nvPicPr>
          <p:cNvPr id="8" name="Picture 7">
            <a:extLst>
              <a:ext uri="{FF2B5EF4-FFF2-40B4-BE49-F238E27FC236}">
                <a16:creationId xmlns:a16="http://schemas.microsoft.com/office/drawing/2014/main" id="{396ED9EB-6D2D-487A-987C-C3FF5127B93E}"/>
              </a:ext>
            </a:extLst>
          </p:cNvPr>
          <p:cNvPicPr>
            <a:picLocks noChangeAspect="1"/>
          </p:cNvPicPr>
          <p:nvPr/>
        </p:nvPicPr>
        <p:blipFill rotWithShape="1">
          <a:blip r:embed="rId4"/>
          <a:srcRect l="70794" b="12447"/>
          <a:stretch/>
        </p:blipFill>
        <p:spPr>
          <a:xfrm>
            <a:off x="55012" y="66535"/>
            <a:ext cx="600308" cy="687010"/>
          </a:xfrm>
          <a:prstGeom prst="rect">
            <a:avLst/>
          </a:prstGeom>
        </p:spPr>
      </p:pic>
      <p:sp>
        <p:nvSpPr>
          <p:cNvPr id="3" name="Slide Number Placeholder 2">
            <a:extLst>
              <a:ext uri="{FF2B5EF4-FFF2-40B4-BE49-F238E27FC236}">
                <a16:creationId xmlns:a16="http://schemas.microsoft.com/office/drawing/2014/main" id="{FB8BE067-9B99-4E47-96E0-D31A862A16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600" smtClean="0"/>
              <a:t>13</a:t>
            </a:fld>
            <a:endParaRPr lang="en" sz="1600" dirty="0"/>
          </a:p>
        </p:txBody>
      </p:sp>
    </p:spTree>
    <p:extLst>
      <p:ext uri="{BB962C8B-B14F-4D97-AF65-F5344CB8AC3E}">
        <p14:creationId xmlns:p14="http://schemas.microsoft.com/office/powerpoint/2010/main" val="1670516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6" name="Google Shape;63;p14">
            <a:extLst>
              <a:ext uri="{FF2B5EF4-FFF2-40B4-BE49-F238E27FC236}">
                <a16:creationId xmlns:a16="http://schemas.microsoft.com/office/drawing/2014/main" id="{3054717A-5E1A-47B0-8D31-A761A6743B2E}"/>
              </a:ext>
            </a:extLst>
          </p:cNvPr>
          <p:cNvSpPr txBox="1">
            <a:spLocks noGrp="1"/>
          </p:cNvSpPr>
          <p:nvPr>
            <p:ph type="title"/>
          </p:nvPr>
        </p:nvSpPr>
        <p:spPr>
          <a:xfrm>
            <a:off x="0" y="515909"/>
            <a:ext cx="914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cs typeface="Arial" panose="020B0604020202020204" pitchFamily="34" charset="0"/>
              </a:rPr>
              <a:t>User Interface (UI) Mobile App</a:t>
            </a:r>
            <a:endParaRPr dirty="0"/>
          </a:p>
        </p:txBody>
      </p:sp>
      <p:pic>
        <p:nvPicPr>
          <p:cNvPr id="7" name="Picture 6">
            <a:extLst>
              <a:ext uri="{FF2B5EF4-FFF2-40B4-BE49-F238E27FC236}">
                <a16:creationId xmlns:a16="http://schemas.microsoft.com/office/drawing/2014/main" id="{D91D7837-12B3-4721-9583-4D99918C941F}"/>
              </a:ext>
            </a:extLst>
          </p:cNvPr>
          <p:cNvPicPr>
            <a:picLocks noChangeAspect="1"/>
          </p:cNvPicPr>
          <p:nvPr/>
        </p:nvPicPr>
        <p:blipFill>
          <a:blip r:embed="rId3"/>
          <a:stretch>
            <a:fillRect/>
          </a:stretch>
        </p:blipFill>
        <p:spPr>
          <a:xfrm>
            <a:off x="8401978" y="66535"/>
            <a:ext cx="687010" cy="687010"/>
          </a:xfrm>
          <a:prstGeom prst="rect">
            <a:avLst/>
          </a:prstGeom>
        </p:spPr>
      </p:pic>
      <p:pic>
        <p:nvPicPr>
          <p:cNvPr id="8" name="Picture 7">
            <a:extLst>
              <a:ext uri="{FF2B5EF4-FFF2-40B4-BE49-F238E27FC236}">
                <a16:creationId xmlns:a16="http://schemas.microsoft.com/office/drawing/2014/main" id="{396ED9EB-6D2D-487A-987C-C3FF5127B93E}"/>
              </a:ext>
            </a:extLst>
          </p:cNvPr>
          <p:cNvPicPr>
            <a:picLocks noChangeAspect="1"/>
          </p:cNvPicPr>
          <p:nvPr/>
        </p:nvPicPr>
        <p:blipFill rotWithShape="1">
          <a:blip r:embed="rId4"/>
          <a:srcRect l="70794" b="12447"/>
          <a:stretch/>
        </p:blipFill>
        <p:spPr>
          <a:xfrm>
            <a:off x="55012" y="66535"/>
            <a:ext cx="600308" cy="687010"/>
          </a:xfrm>
          <a:prstGeom prst="rect">
            <a:avLst/>
          </a:prstGeom>
        </p:spPr>
      </p:pic>
      <p:sp>
        <p:nvSpPr>
          <p:cNvPr id="3" name="Slide Number Placeholder 2">
            <a:extLst>
              <a:ext uri="{FF2B5EF4-FFF2-40B4-BE49-F238E27FC236}">
                <a16:creationId xmlns:a16="http://schemas.microsoft.com/office/drawing/2014/main" id="{FB8BE067-9B99-4E47-96E0-D31A862A16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600" smtClean="0"/>
              <a:t>14</a:t>
            </a:fld>
            <a:endParaRPr lang="en" sz="1600" dirty="0"/>
          </a:p>
        </p:txBody>
      </p:sp>
      <p:pic>
        <p:nvPicPr>
          <p:cNvPr id="4" name="Picture 3">
            <a:extLst>
              <a:ext uri="{FF2B5EF4-FFF2-40B4-BE49-F238E27FC236}">
                <a16:creationId xmlns:a16="http://schemas.microsoft.com/office/drawing/2014/main" id="{A8B12F77-DB05-4BA0-B39E-16CD32FFB8F4}"/>
              </a:ext>
            </a:extLst>
          </p:cNvPr>
          <p:cNvPicPr>
            <a:picLocks noChangeAspect="1"/>
          </p:cNvPicPr>
          <p:nvPr/>
        </p:nvPicPr>
        <p:blipFill>
          <a:blip r:embed="rId5"/>
          <a:stretch>
            <a:fillRect/>
          </a:stretch>
        </p:blipFill>
        <p:spPr>
          <a:xfrm>
            <a:off x="1625245" y="1265585"/>
            <a:ext cx="1448051" cy="3217892"/>
          </a:xfrm>
          <a:prstGeom prst="rect">
            <a:avLst/>
          </a:prstGeom>
        </p:spPr>
      </p:pic>
      <p:pic>
        <p:nvPicPr>
          <p:cNvPr id="9" name="Picture 8">
            <a:extLst>
              <a:ext uri="{FF2B5EF4-FFF2-40B4-BE49-F238E27FC236}">
                <a16:creationId xmlns:a16="http://schemas.microsoft.com/office/drawing/2014/main" id="{519C718D-7CC8-4933-9D6F-D257CC9D687C}"/>
              </a:ext>
            </a:extLst>
          </p:cNvPr>
          <p:cNvPicPr>
            <a:picLocks noChangeAspect="1"/>
          </p:cNvPicPr>
          <p:nvPr/>
        </p:nvPicPr>
        <p:blipFill>
          <a:blip r:embed="rId6"/>
          <a:srcRect/>
          <a:stretch/>
        </p:blipFill>
        <p:spPr>
          <a:xfrm>
            <a:off x="3238734" y="1261283"/>
            <a:ext cx="1448051" cy="3217891"/>
          </a:xfrm>
          <a:prstGeom prst="rect">
            <a:avLst/>
          </a:prstGeom>
        </p:spPr>
      </p:pic>
      <p:pic>
        <p:nvPicPr>
          <p:cNvPr id="10" name="Picture 9">
            <a:extLst>
              <a:ext uri="{FF2B5EF4-FFF2-40B4-BE49-F238E27FC236}">
                <a16:creationId xmlns:a16="http://schemas.microsoft.com/office/drawing/2014/main" id="{A49605EE-C877-4CFB-9852-6C0CD8EFB94D}"/>
              </a:ext>
            </a:extLst>
          </p:cNvPr>
          <p:cNvPicPr>
            <a:picLocks noChangeAspect="1"/>
          </p:cNvPicPr>
          <p:nvPr/>
        </p:nvPicPr>
        <p:blipFill>
          <a:blip r:embed="rId7"/>
          <a:srcRect/>
          <a:stretch/>
        </p:blipFill>
        <p:spPr>
          <a:xfrm>
            <a:off x="4888661" y="1265585"/>
            <a:ext cx="1448051" cy="3217891"/>
          </a:xfrm>
          <a:prstGeom prst="rect">
            <a:avLst/>
          </a:prstGeom>
        </p:spPr>
      </p:pic>
      <p:pic>
        <p:nvPicPr>
          <p:cNvPr id="11" name="Picture 10">
            <a:extLst>
              <a:ext uri="{FF2B5EF4-FFF2-40B4-BE49-F238E27FC236}">
                <a16:creationId xmlns:a16="http://schemas.microsoft.com/office/drawing/2014/main" id="{580EF663-371C-4E9E-A12D-B99F2C408629}"/>
              </a:ext>
            </a:extLst>
          </p:cNvPr>
          <p:cNvPicPr>
            <a:picLocks noChangeAspect="1"/>
          </p:cNvPicPr>
          <p:nvPr/>
        </p:nvPicPr>
        <p:blipFill>
          <a:blip r:embed="rId8"/>
          <a:srcRect/>
          <a:stretch/>
        </p:blipFill>
        <p:spPr>
          <a:xfrm>
            <a:off x="6516793" y="1265585"/>
            <a:ext cx="1448051" cy="3217891"/>
          </a:xfrm>
          <a:prstGeom prst="rect">
            <a:avLst/>
          </a:prstGeom>
        </p:spPr>
      </p:pic>
    </p:spTree>
    <p:extLst>
      <p:ext uri="{BB962C8B-B14F-4D97-AF65-F5344CB8AC3E}">
        <p14:creationId xmlns:p14="http://schemas.microsoft.com/office/powerpoint/2010/main" val="2230230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6" name="Google Shape;63;p14">
            <a:extLst>
              <a:ext uri="{FF2B5EF4-FFF2-40B4-BE49-F238E27FC236}">
                <a16:creationId xmlns:a16="http://schemas.microsoft.com/office/drawing/2014/main" id="{3054717A-5E1A-47B0-8D31-A761A6743B2E}"/>
              </a:ext>
            </a:extLst>
          </p:cNvPr>
          <p:cNvSpPr txBox="1">
            <a:spLocks noGrp="1"/>
          </p:cNvSpPr>
          <p:nvPr>
            <p:ph type="title"/>
          </p:nvPr>
        </p:nvSpPr>
        <p:spPr>
          <a:xfrm>
            <a:off x="0" y="515909"/>
            <a:ext cx="914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cs typeface="Arial" panose="020B0604020202020204" pitchFamily="34" charset="0"/>
              </a:rPr>
              <a:t>User Interface (UI) Mobile App</a:t>
            </a:r>
            <a:endParaRPr dirty="0"/>
          </a:p>
        </p:txBody>
      </p:sp>
      <p:pic>
        <p:nvPicPr>
          <p:cNvPr id="7" name="Picture 6">
            <a:extLst>
              <a:ext uri="{FF2B5EF4-FFF2-40B4-BE49-F238E27FC236}">
                <a16:creationId xmlns:a16="http://schemas.microsoft.com/office/drawing/2014/main" id="{D91D7837-12B3-4721-9583-4D99918C941F}"/>
              </a:ext>
            </a:extLst>
          </p:cNvPr>
          <p:cNvPicPr>
            <a:picLocks noChangeAspect="1"/>
          </p:cNvPicPr>
          <p:nvPr/>
        </p:nvPicPr>
        <p:blipFill>
          <a:blip r:embed="rId3"/>
          <a:stretch>
            <a:fillRect/>
          </a:stretch>
        </p:blipFill>
        <p:spPr>
          <a:xfrm>
            <a:off x="8401978" y="66535"/>
            <a:ext cx="687010" cy="687010"/>
          </a:xfrm>
          <a:prstGeom prst="rect">
            <a:avLst/>
          </a:prstGeom>
        </p:spPr>
      </p:pic>
      <p:pic>
        <p:nvPicPr>
          <p:cNvPr id="8" name="Picture 7">
            <a:extLst>
              <a:ext uri="{FF2B5EF4-FFF2-40B4-BE49-F238E27FC236}">
                <a16:creationId xmlns:a16="http://schemas.microsoft.com/office/drawing/2014/main" id="{396ED9EB-6D2D-487A-987C-C3FF5127B93E}"/>
              </a:ext>
            </a:extLst>
          </p:cNvPr>
          <p:cNvPicPr>
            <a:picLocks noChangeAspect="1"/>
          </p:cNvPicPr>
          <p:nvPr/>
        </p:nvPicPr>
        <p:blipFill rotWithShape="1">
          <a:blip r:embed="rId4"/>
          <a:srcRect l="70794" b="12447"/>
          <a:stretch/>
        </p:blipFill>
        <p:spPr>
          <a:xfrm>
            <a:off x="55012" y="66535"/>
            <a:ext cx="600308" cy="687010"/>
          </a:xfrm>
          <a:prstGeom prst="rect">
            <a:avLst/>
          </a:prstGeom>
        </p:spPr>
      </p:pic>
      <p:sp>
        <p:nvSpPr>
          <p:cNvPr id="3" name="Slide Number Placeholder 2">
            <a:extLst>
              <a:ext uri="{FF2B5EF4-FFF2-40B4-BE49-F238E27FC236}">
                <a16:creationId xmlns:a16="http://schemas.microsoft.com/office/drawing/2014/main" id="{FB8BE067-9B99-4E47-96E0-D31A862A16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600" smtClean="0"/>
              <a:t>15</a:t>
            </a:fld>
            <a:endParaRPr lang="en" sz="1600" dirty="0"/>
          </a:p>
        </p:txBody>
      </p:sp>
      <p:pic>
        <p:nvPicPr>
          <p:cNvPr id="4" name="Picture 3">
            <a:extLst>
              <a:ext uri="{FF2B5EF4-FFF2-40B4-BE49-F238E27FC236}">
                <a16:creationId xmlns:a16="http://schemas.microsoft.com/office/drawing/2014/main" id="{A8B12F77-DB05-4BA0-B39E-16CD32FFB8F4}"/>
              </a:ext>
            </a:extLst>
          </p:cNvPr>
          <p:cNvPicPr>
            <a:picLocks noChangeAspect="1"/>
          </p:cNvPicPr>
          <p:nvPr/>
        </p:nvPicPr>
        <p:blipFill>
          <a:blip r:embed="rId5"/>
          <a:srcRect/>
          <a:stretch/>
        </p:blipFill>
        <p:spPr>
          <a:xfrm>
            <a:off x="1625226" y="1245921"/>
            <a:ext cx="1448051" cy="3217891"/>
          </a:xfrm>
          <a:prstGeom prst="rect">
            <a:avLst/>
          </a:prstGeom>
        </p:spPr>
      </p:pic>
      <p:pic>
        <p:nvPicPr>
          <p:cNvPr id="9" name="Picture 8">
            <a:extLst>
              <a:ext uri="{FF2B5EF4-FFF2-40B4-BE49-F238E27FC236}">
                <a16:creationId xmlns:a16="http://schemas.microsoft.com/office/drawing/2014/main" id="{519C718D-7CC8-4933-9D6F-D257CC9D687C}"/>
              </a:ext>
            </a:extLst>
          </p:cNvPr>
          <p:cNvPicPr>
            <a:picLocks noChangeAspect="1"/>
          </p:cNvPicPr>
          <p:nvPr/>
        </p:nvPicPr>
        <p:blipFill>
          <a:blip r:embed="rId6"/>
          <a:srcRect/>
          <a:stretch/>
        </p:blipFill>
        <p:spPr>
          <a:xfrm>
            <a:off x="3238715" y="1241619"/>
            <a:ext cx="1448050" cy="3217891"/>
          </a:xfrm>
          <a:prstGeom prst="rect">
            <a:avLst/>
          </a:prstGeom>
        </p:spPr>
      </p:pic>
      <p:pic>
        <p:nvPicPr>
          <p:cNvPr id="10" name="Picture 9">
            <a:extLst>
              <a:ext uri="{FF2B5EF4-FFF2-40B4-BE49-F238E27FC236}">
                <a16:creationId xmlns:a16="http://schemas.microsoft.com/office/drawing/2014/main" id="{A49605EE-C877-4CFB-9852-6C0CD8EFB94D}"/>
              </a:ext>
            </a:extLst>
          </p:cNvPr>
          <p:cNvPicPr>
            <a:picLocks noChangeAspect="1"/>
          </p:cNvPicPr>
          <p:nvPr/>
        </p:nvPicPr>
        <p:blipFill>
          <a:blip r:embed="rId7"/>
          <a:srcRect/>
          <a:stretch/>
        </p:blipFill>
        <p:spPr>
          <a:xfrm>
            <a:off x="4888642" y="1245921"/>
            <a:ext cx="1448050" cy="3217891"/>
          </a:xfrm>
          <a:prstGeom prst="rect">
            <a:avLst/>
          </a:prstGeom>
        </p:spPr>
      </p:pic>
      <p:pic>
        <p:nvPicPr>
          <p:cNvPr id="11" name="Picture 10">
            <a:extLst>
              <a:ext uri="{FF2B5EF4-FFF2-40B4-BE49-F238E27FC236}">
                <a16:creationId xmlns:a16="http://schemas.microsoft.com/office/drawing/2014/main" id="{580EF663-371C-4E9E-A12D-B99F2C408629}"/>
              </a:ext>
            </a:extLst>
          </p:cNvPr>
          <p:cNvPicPr>
            <a:picLocks noChangeAspect="1"/>
          </p:cNvPicPr>
          <p:nvPr/>
        </p:nvPicPr>
        <p:blipFill>
          <a:blip r:embed="rId8"/>
          <a:srcRect/>
          <a:stretch/>
        </p:blipFill>
        <p:spPr>
          <a:xfrm>
            <a:off x="6516774" y="1245921"/>
            <a:ext cx="1448050" cy="3217891"/>
          </a:xfrm>
          <a:prstGeom prst="rect">
            <a:avLst/>
          </a:prstGeom>
        </p:spPr>
      </p:pic>
    </p:spTree>
    <p:extLst>
      <p:ext uri="{BB962C8B-B14F-4D97-AF65-F5344CB8AC3E}">
        <p14:creationId xmlns:p14="http://schemas.microsoft.com/office/powerpoint/2010/main" val="3062245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6" name="Google Shape;63;p14">
            <a:extLst>
              <a:ext uri="{FF2B5EF4-FFF2-40B4-BE49-F238E27FC236}">
                <a16:creationId xmlns:a16="http://schemas.microsoft.com/office/drawing/2014/main" id="{3054717A-5E1A-47B0-8D31-A761A6743B2E}"/>
              </a:ext>
            </a:extLst>
          </p:cNvPr>
          <p:cNvSpPr txBox="1">
            <a:spLocks noGrp="1"/>
          </p:cNvSpPr>
          <p:nvPr>
            <p:ph type="title"/>
          </p:nvPr>
        </p:nvSpPr>
        <p:spPr>
          <a:xfrm>
            <a:off x="0" y="515909"/>
            <a:ext cx="914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cs typeface="Arial" panose="020B0604020202020204" pitchFamily="34" charset="0"/>
              </a:rPr>
              <a:t>User Interface (UI) Mobile App</a:t>
            </a:r>
            <a:endParaRPr dirty="0"/>
          </a:p>
        </p:txBody>
      </p:sp>
      <p:pic>
        <p:nvPicPr>
          <p:cNvPr id="7" name="Picture 6">
            <a:extLst>
              <a:ext uri="{FF2B5EF4-FFF2-40B4-BE49-F238E27FC236}">
                <a16:creationId xmlns:a16="http://schemas.microsoft.com/office/drawing/2014/main" id="{D91D7837-12B3-4721-9583-4D99918C941F}"/>
              </a:ext>
            </a:extLst>
          </p:cNvPr>
          <p:cNvPicPr>
            <a:picLocks noChangeAspect="1"/>
          </p:cNvPicPr>
          <p:nvPr/>
        </p:nvPicPr>
        <p:blipFill>
          <a:blip r:embed="rId3"/>
          <a:stretch>
            <a:fillRect/>
          </a:stretch>
        </p:blipFill>
        <p:spPr>
          <a:xfrm>
            <a:off x="8401978" y="66535"/>
            <a:ext cx="687010" cy="687010"/>
          </a:xfrm>
          <a:prstGeom prst="rect">
            <a:avLst/>
          </a:prstGeom>
        </p:spPr>
      </p:pic>
      <p:pic>
        <p:nvPicPr>
          <p:cNvPr id="8" name="Picture 7">
            <a:extLst>
              <a:ext uri="{FF2B5EF4-FFF2-40B4-BE49-F238E27FC236}">
                <a16:creationId xmlns:a16="http://schemas.microsoft.com/office/drawing/2014/main" id="{396ED9EB-6D2D-487A-987C-C3FF5127B93E}"/>
              </a:ext>
            </a:extLst>
          </p:cNvPr>
          <p:cNvPicPr>
            <a:picLocks noChangeAspect="1"/>
          </p:cNvPicPr>
          <p:nvPr/>
        </p:nvPicPr>
        <p:blipFill rotWithShape="1">
          <a:blip r:embed="rId4"/>
          <a:srcRect l="70794" b="12447"/>
          <a:stretch/>
        </p:blipFill>
        <p:spPr>
          <a:xfrm>
            <a:off x="55012" y="66535"/>
            <a:ext cx="600308" cy="687010"/>
          </a:xfrm>
          <a:prstGeom prst="rect">
            <a:avLst/>
          </a:prstGeom>
        </p:spPr>
      </p:pic>
      <p:sp>
        <p:nvSpPr>
          <p:cNvPr id="3" name="Slide Number Placeholder 2">
            <a:extLst>
              <a:ext uri="{FF2B5EF4-FFF2-40B4-BE49-F238E27FC236}">
                <a16:creationId xmlns:a16="http://schemas.microsoft.com/office/drawing/2014/main" id="{FB8BE067-9B99-4E47-96E0-D31A862A16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600" smtClean="0"/>
              <a:t>16</a:t>
            </a:fld>
            <a:endParaRPr lang="en" sz="1600" dirty="0"/>
          </a:p>
        </p:txBody>
      </p:sp>
      <p:pic>
        <p:nvPicPr>
          <p:cNvPr id="4" name="Picture 3">
            <a:extLst>
              <a:ext uri="{FF2B5EF4-FFF2-40B4-BE49-F238E27FC236}">
                <a16:creationId xmlns:a16="http://schemas.microsoft.com/office/drawing/2014/main" id="{A8B12F77-DB05-4BA0-B39E-16CD32FFB8F4}"/>
              </a:ext>
            </a:extLst>
          </p:cNvPr>
          <p:cNvPicPr>
            <a:picLocks noChangeAspect="1"/>
          </p:cNvPicPr>
          <p:nvPr/>
        </p:nvPicPr>
        <p:blipFill>
          <a:blip r:embed="rId5"/>
          <a:srcRect/>
          <a:stretch/>
        </p:blipFill>
        <p:spPr>
          <a:xfrm>
            <a:off x="1635069" y="1255757"/>
            <a:ext cx="1448050" cy="3217891"/>
          </a:xfrm>
          <a:prstGeom prst="rect">
            <a:avLst/>
          </a:prstGeom>
        </p:spPr>
      </p:pic>
      <p:pic>
        <p:nvPicPr>
          <p:cNvPr id="9" name="Picture 8">
            <a:extLst>
              <a:ext uri="{FF2B5EF4-FFF2-40B4-BE49-F238E27FC236}">
                <a16:creationId xmlns:a16="http://schemas.microsoft.com/office/drawing/2014/main" id="{519C718D-7CC8-4933-9D6F-D257CC9D687C}"/>
              </a:ext>
            </a:extLst>
          </p:cNvPr>
          <p:cNvPicPr>
            <a:picLocks noChangeAspect="1"/>
          </p:cNvPicPr>
          <p:nvPr/>
        </p:nvPicPr>
        <p:blipFill>
          <a:blip r:embed="rId6"/>
          <a:srcRect/>
          <a:stretch/>
        </p:blipFill>
        <p:spPr>
          <a:xfrm>
            <a:off x="3248558" y="1251456"/>
            <a:ext cx="1448050" cy="3217888"/>
          </a:xfrm>
          <a:prstGeom prst="rect">
            <a:avLst/>
          </a:prstGeom>
        </p:spPr>
      </p:pic>
      <p:pic>
        <p:nvPicPr>
          <p:cNvPr id="10" name="Picture 9">
            <a:extLst>
              <a:ext uri="{FF2B5EF4-FFF2-40B4-BE49-F238E27FC236}">
                <a16:creationId xmlns:a16="http://schemas.microsoft.com/office/drawing/2014/main" id="{A49605EE-C877-4CFB-9852-6C0CD8EFB94D}"/>
              </a:ext>
            </a:extLst>
          </p:cNvPr>
          <p:cNvPicPr>
            <a:picLocks noChangeAspect="1"/>
          </p:cNvPicPr>
          <p:nvPr/>
        </p:nvPicPr>
        <p:blipFill>
          <a:blip r:embed="rId7"/>
          <a:srcRect/>
          <a:stretch/>
        </p:blipFill>
        <p:spPr>
          <a:xfrm>
            <a:off x="4898485" y="1255758"/>
            <a:ext cx="1448050" cy="3217888"/>
          </a:xfrm>
          <a:prstGeom prst="rect">
            <a:avLst/>
          </a:prstGeom>
        </p:spPr>
      </p:pic>
      <p:pic>
        <p:nvPicPr>
          <p:cNvPr id="11" name="Picture 10">
            <a:extLst>
              <a:ext uri="{FF2B5EF4-FFF2-40B4-BE49-F238E27FC236}">
                <a16:creationId xmlns:a16="http://schemas.microsoft.com/office/drawing/2014/main" id="{580EF663-371C-4E9E-A12D-B99F2C408629}"/>
              </a:ext>
            </a:extLst>
          </p:cNvPr>
          <p:cNvPicPr>
            <a:picLocks noChangeAspect="1"/>
          </p:cNvPicPr>
          <p:nvPr/>
        </p:nvPicPr>
        <p:blipFill>
          <a:blip r:embed="rId8"/>
          <a:srcRect/>
          <a:stretch/>
        </p:blipFill>
        <p:spPr>
          <a:xfrm>
            <a:off x="6526617" y="1255758"/>
            <a:ext cx="1448050" cy="3217888"/>
          </a:xfrm>
          <a:prstGeom prst="rect">
            <a:avLst/>
          </a:prstGeom>
        </p:spPr>
      </p:pic>
    </p:spTree>
    <p:extLst>
      <p:ext uri="{BB962C8B-B14F-4D97-AF65-F5344CB8AC3E}">
        <p14:creationId xmlns:p14="http://schemas.microsoft.com/office/powerpoint/2010/main" val="3751070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6" name="Google Shape;63;p14">
            <a:extLst>
              <a:ext uri="{FF2B5EF4-FFF2-40B4-BE49-F238E27FC236}">
                <a16:creationId xmlns:a16="http://schemas.microsoft.com/office/drawing/2014/main" id="{3054717A-5E1A-47B0-8D31-A761A6743B2E}"/>
              </a:ext>
            </a:extLst>
          </p:cNvPr>
          <p:cNvSpPr txBox="1">
            <a:spLocks noGrp="1"/>
          </p:cNvSpPr>
          <p:nvPr>
            <p:ph type="title"/>
          </p:nvPr>
        </p:nvSpPr>
        <p:spPr>
          <a:xfrm>
            <a:off x="0" y="515909"/>
            <a:ext cx="914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cs typeface="Arial" panose="020B0604020202020204" pitchFamily="34" charset="0"/>
              </a:rPr>
              <a:t>User Interface (UI) Mobile App</a:t>
            </a:r>
            <a:endParaRPr dirty="0"/>
          </a:p>
        </p:txBody>
      </p:sp>
      <p:pic>
        <p:nvPicPr>
          <p:cNvPr id="7" name="Picture 6">
            <a:extLst>
              <a:ext uri="{FF2B5EF4-FFF2-40B4-BE49-F238E27FC236}">
                <a16:creationId xmlns:a16="http://schemas.microsoft.com/office/drawing/2014/main" id="{D91D7837-12B3-4721-9583-4D99918C941F}"/>
              </a:ext>
            </a:extLst>
          </p:cNvPr>
          <p:cNvPicPr>
            <a:picLocks noChangeAspect="1"/>
          </p:cNvPicPr>
          <p:nvPr/>
        </p:nvPicPr>
        <p:blipFill>
          <a:blip r:embed="rId3"/>
          <a:stretch>
            <a:fillRect/>
          </a:stretch>
        </p:blipFill>
        <p:spPr>
          <a:xfrm>
            <a:off x="8401978" y="66535"/>
            <a:ext cx="687010" cy="687010"/>
          </a:xfrm>
          <a:prstGeom prst="rect">
            <a:avLst/>
          </a:prstGeom>
        </p:spPr>
      </p:pic>
      <p:pic>
        <p:nvPicPr>
          <p:cNvPr id="8" name="Picture 7">
            <a:extLst>
              <a:ext uri="{FF2B5EF4-FFF2-40B4-BE49-F238E27FC236}">
                <a16:creationId xmlns:a16="http://schemas.microsoft.com/office/drawing/2014/main" id="{396ED9EB-6D2D-487A-987C-C3FF5127B93E}"/>
              </a:ext>
            </a:extLst>
          </p:cNvPr>
          <p:cNvPicPr>
            <a:picLocks noChangeAspect="1"/>
          </p:cNvPicPr>
          <p:nvPr/>
        </p:nvPicPr>
        <p:blipFill rotWithShape="1">
          <a:blip r:embed="rId4"/>
          <a:srcRect l="70794" b="12447"/>
          <a:stretch/>
        </p:blipFill>
        <p:spPr>
          <a:xfrm>
            <a:off x="55012" y="66535"/>
            <a:ext cx="600308" cy="687010"/>
          </a:xfrm>
          <a:prstGeom prst="rect">
            <a:avLst/>
          </a:prstGeom>
        </p:spPr>
      </p:pic>
      <p:sp>
        <p:nvSpPr>
          <p:cNvPr id="3" name="Slide Number Placeholder 2">
            <a:extLst>
              <a:ext uri="{FF2B5EF4-FFF2-40B4-BE49-F238E27FC236}">
                <a16:creationId xmlns:a16="http://schemas.microsoft.com/office/drawing/2014/main" id="{FB8BE067-9B99-4E47-96E0-D31A862A16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600" smtClean="0"/>
              <a:t>17</a:t>
            </a:fld>
            <a:endParaRPr lang="en" sz="1600" dirty="0"/>
          </a:p>
        </p:txBody>
      </p:sp>
      <p:pic>
        <p:nvPicPr>
          <p:cNvPr id="4" name="Picture 3">
            <a:extLst>
              <a:ext uri="{FF2B5EF4-FFF2-40B4-BE49-F238E27FC236}">
                <a16:creationId xmlns:a16="http://schemas.microsoft.com/office/drawing/2014/main" id="{A8B12F77-DB05-4BA0-B39E-16CD32FFB8F4}"/>
              </a:ext>
            </a:extLst>
          </p:cNvPr>
          <p:cNvPicPr>
            <a:picLocks noChangeAspect="1"/>
          </p:cNvPicPr>
          <p:nvPr/>
        </p:nvPicPr>
        <p:blipFill>
          <a:blip r:embed="rId5"/>
          <a:srcRect/>
          <a:stretch/>
        </p:blipFill>
        <p:spPr>
          <a:xfrm>
            <a:off x="2262484" y="1398933"/>
            <a:ext cx="1448050" cy="3217888"/>
          </a:xfrm>
          <a:prstGeom prst="rect">
            <a:avLst/>
          </a:prstGeom>
        </p:spPr>
      </p:pic>
      <p:pic>
        <p:nvPicPr>
          <p:cNvPr id="9" name="Picture 8">
            <a:extLst>
              <a:ext uri="{FF2B5EF4-FFF2-40B4-BE49-F238E27FC236}">
                <a16:creationId xmlns:a16="http://schemas.microsoft.com/office/drawing/2014/main" id="{519C718D-7CC8-4933-9D6F-D257CC9D687C}"/>
              </a:ext>
            </a:extLst>
          </p:cNvPr>
          <p:cNvPicPr>
            <a:picLocks noChangeAspect="1"/>
          </p:cNvPicPr>
          <p:nvPr/>
        </p:nvPicPr>
        <p:blipFill>
          <a:blip r:embed="rId6"/>
          <a:srcRect/>
          <a:stretch/>
        </p:blipFill>
        <p:spPr>
          <a:xfrm>
            <a:off x="3956485" y="1398933"/>
            <a:ext cx="1448049" cy="3217888"/>
          </a:xfrm>
          <a:prstGeom prst="rect">
            <a:avLst/>
          </a:prstGeom>
        </p:spPr>
      </p:pic>
      <p:pic>
        <p:nvPicPr>
          <p:cNvPr id="10" name="Picture 9">
            <a:extLst>
              <a:ext uri="{FF2B5EF4-FFF2-40B4-BE49-F238E27FC236}">
                <a16:creationId xmlns:a16="http://schemas.microsoft.com/office/drawing/2014/main" id="{A49605EE-C877-4CFB-9852-6C0CD8EFB94D}"/>
              </a:ext>
            </a:extLst>
          </p:cNvPr>
          <p:cNvPicPr>
            <a:picLocks noChangeAspect="1"/>
          </p:cNvPicPr>
          <p:nvPr/>
        </p:nvPicPr>
        <p:blipFill>
          <a:blip r:embed="rId7"/>
          <a:srcRect/>
          <a:stretch/>
        </p:blipFill>
        <p:spPr>
          <a:xfrm>
            <a:off x="5650485" y="1398933"/>
            <a:ext cx="1448049" cy="3217888"/>
          </a:xfrm>
          <a:prstGeom prst="rect">
            <a:avLst/>
          </a:prstGeom>
        </p:spPr>
      </p:pic>
    </p:spTree>
    <p:extLst>
      <p:ext uri="{BB962C8B-B14F-4D97-AF65-F5344CB8AC3E}">
        <p14:creationId xmlns:p14="http://schemas.microsoft.com/office/powerpoint/2010/main" val="484928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3" name="Google Shape;83;p17"/>
          <p:cNvSpPr txBox="1">
            <a:spLocks noGrp="1"/>
          </p:cNvSpPr>
          <p:nvPr>
            <p:ph type="body" idx="1"/>
          </p:nvPr>
        </p:nvSpPr>
        <p:spPr>
          <a:xfrm>
            <a:off x="1445342" y="1376515"/>
            <a:ext cx="7386958" cy="31923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Mobile App:</a:t>
            </a:r>
          </a:p>
          <a:p>
            <a:pPr marL="228600" lvl="0" indent="-228600" algn="l" rtl="0">
              <a:spcBef>
                <a:spcPts val="0"/>
              </a:spcBef>
              <a:spcAft>
                <a:spcPts val="0"/>
              </a:spcAft>
              <a:buFont typeface="+mj-lt"/>
              <a:buAutoNum type="arabicPeriod"/>
            </a:pPr>
            <a:r>
              <a:rPr lang="en-US" sz="1200" dirty="0">
                <a:hlinkClick r:id="rId3"/>
              </a:rPr>
              <a:t>https://www.youtube.com/c/CodeWithMazn/about</a:t>
            </a:r>
            <a:endParaRPr lang="en-US" sz="1200" dirty="0"/>
          </a:p>
          <a:p>
            <a:pPr marL="228600" lvl="0" indent="-228600" algn="l" rtl="0">
              <a:spcBef>
                <a:spcPts val="0"/>
              </a:spcBef>
              <a:spcAft>
                <a:spcPts val="0"/>
              </a:spcAft>
              <a:buFont typeface="+mj-lt"/>
              <a:buAutoNum type="arabicPeriod"/>
            </a:pPr>
            <a:r>
              <a:rPr lang="en-US" sz="1200" dirty="0">
                <a:hlinkClick r:id="rId4"/>
              </a:rPr>
              <a:t>https://www.youtube.com/c/SmallAcademy/about</a:t>
            </a:r>
            <a:endParaRPr lang="en-US" sz="1200" dirty="0"/>
          </a:p>
          <a:p>
            <a:pPr marL="228600" lvl="0" indent="-228600" algn="l" rtl="0">
              <a:spcBef>
                <a:spcPts val="0"/>
              </a:spcBef>
              <a:spcAft>
                <a:spcPts val="0"/>
              </a:spcAft>
              <a:buFont typeface="+mj-lt"/>
              <a:buAutoNum type="arabicPeriod"/>
            </a:pPr>
            <a:r>
              <a:rPr lang="en-US" sz="1200" dirty="0">
                <a:hlinkClick r:id="rId5"/>
              </a:rPr>
              <a:t>https://github.com/sainalsultan</a:t>
            </a:r>
            <a:endParaRPr lang="en-US" sz="1200" dirty="0"/>
          </a:p>
          <a:p>
            <a:pPr marL="228600" lvl="0" indent="-228600" algn="l" rtl="0">
              <a:spcBef>
                <a:spcPts val="0"/>
              </a:spcBef>
              <a:spcAft>
                <a:spcPts val="0"/>
              </a:spcAft>
              <a:buFont typeface="+mj-lt"/>
              <a:buAutoNum type="arabicPeriod"/>
            </a:pPr>
            <a:r>
              <a:rPr lang="en-US" sz="1200" dirty="0">
                <a:hlinkClick r:id="rId6"/>
              </a:rPr>
              <a:t>https://www.youtube.com/channel/UCG1aEPR4NO2Sd_mmJFimfQQ</a:t>
            </a:r>
            <a:endParaRPr lang="en-US" sz="1200" dirty="0"/>
          </a:p>
          <a:p>
            <a:pPr marL="0" lvl="0" indent="0" algn="l" rtl="0">
              <a:spcBef>
                <a:spcPts val="0"/>
              </a:spcBef>
              <a:spcAft>
                <a:spcPts val="0"/>
              </a:spcAft>
              <a:buNone/>
            </a:pPr>
            <a:endParaRPr dirty="0"/>
          </a:p>
        </p:txBody>
      </p:sp>
      <p:sp>
        <p:nvSpPr>
          <p:cNvPr id="6" name="Google Shape;63;p14">
            <a:extLst>
              <a:ext uri="{FF2B5EF4-FFF2-40B4-BE49-F238E27FC236}">
                <a16:creationId xmlns:a16="http://schemas.microsoft.com/office/drawing/2014/main" id="{3054717A-5E1A-47B0-8D31-A761A6743B2E}"/>
              </a:ext>
            </a:extLst>
          </p:cNvPr>
          <p:cNvSpPr txBox="1">
            <a:spLocks noGrp="1"/>
          </p:cNvSpPr>
          <p:nvPr>
            <p:ph type="title"/>
          </p:nvPr>
        </p:nvSpPr>
        <p:spPr>
          <a:xfrm>
            <a:off x="0" y="515909"/>
            <a:ext cx="914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References</a:t>
            </a:r>
            <a:endParaRPr dirty="0"/>
          </a:p>
        </p:txBody>
      </p:sp>
      <p:pic>
        <p:nvPicPr>
          <p:cNvPr id="7" name="Picture 6">
            <a:extLst>
              <a:ext uri="{FF2B5EF4-FFF2-40B4-BE49-F238E27FC236}">
                <a16:creationId xmlns:a16="http://schemas.microsoft.com/office/drawing/2014/main" id="{D91D7837-12B3-4721-9583-4D99918C941F}"/>
              </a:ext>
            </a:extLst>
          </p:cNvPr>
          <p:cNvPicPr>
            <a:picLocks noChangeAspect="1"/>
          </p:cNvPicPr>
          <p:nvPr/>
        </p:nvPicPr>
        <p:blipFill>
          <a:blip r:embed="rId7"/>
          <a:stretch>
            <a:fillRect/>
          </a:stretch>
        </p:blipFill>
        <p:spPr>
          <a:xfrm>
            <a:off x="8401978" y="66535"/>
            <a:ext cx="687010" cy="687010"/>
          </a:xfrm>
          <a:prstGeom prst="rect">
            <a:avLst/>
          </a:prstGeom>
        </p:spPr>
      </p:pic>
      <p:pic>
        <p:nvPicPr>
          <p:cNvPr id="8" name="Picture 7">
            <a:extLst>
              <a:ext uri="{FF2B5EF4-FFF2-40B4-BE49-F238E27FC236}">
                <a16:creationId xmlns:a16="http://schemas.microsoft.com/office/drawing/2014/main" id="{396ED9EB-6D2D-487A-987C-C3FF5127B93E}"/>
              </a:ext>
            </a:extLst>
          </p:cNvPr>
          <p:cNvPicPr>
            <a:picLocks noChangeAspect="1"/>
          </p:cNvPicPr>
          <p:nvPr/>
        </p:nvPicPr>
        <p:blipFill rotWithShape="1">
          <a:blip r:embed="rId8"/>
          <a:srcRect l="70794" b="12447"/>
          <a:stretch/>
        </p:blipFill>
        <p:spPr>
          <a:xfrm>
            <a:off x="55012" y="66535"/>
            <a:ext cx="600308" cy="687010"/>
          </a:xfrm>
          <a:prstGeom prst="rect">
            <a:avLst/>
          </a:prstGeom>
        </p:spPr>
      </p:pic>
      <p:sp>
        <p:nvSpPr>
          <p:cNvPr id="3" name="Slide Number Placeholder 2">
            <a:extLst>
              <a:ext uri="{FF2B5EF4-FFF2-40B4-BE49-F238E27FC236}">
                <a16:creationId xmlns:a16="http://schemas.microsoft.com/office/drawing/2014/main" id="{FB8BE067-9B99-4E47-96E0-D31A862A16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600" smtClean="0"/>
              <a:t>18</a:t>
            </a:fld>
            <a:endParaRPr lang="en" sz="1600" dirty="0"/>
          </a:p>
        </p:txBody>
      </p:sp>
    </p:spTree>
    <p:extLst>
      <p:ext uri="{BB962C8B-B14F-4D97-AF65-F5344CB8AC3E}">
        <p14:creationId xmlns:p14="http://schemas.microsoft.com/office/powerpoint/2010/main" val="4046933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3" name="Picture 2" descr="WordPress Comment Ratings Plugins Roundup">
            <a:extLst>
              <a:ext uri="{FF2B5EF4-FFF2-40B4-BE49-F238E27FC236}">
                <a16:creationId xmlns:a16="http://schemas.microsoft.com/office/drawing/2014/main" id="{AA59DAB9-E7F5-484A-8789-8074C2719C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445" y="1219200"/>
            <a:ext cx="1261110" cy="12611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97AF51C-28D4-44B1-B418-4AAA521805C7}"/>
              </a:ext>
            </a:extLst>
          </p:cNvPr>
          <p:cNvSpPr txBox="1"/>
          <p:nvPr/>
        </p:nvSpPr>
        <p:spPr>
          <a:xfrm>
            <a:off x="3336875" y="2571750"/>
            <a:ext cx="2470245" cy="707886"/>
          </a:xfrm>
          <a:prstGeom prst="rect">
            <a:avLst/>
          </a:prstGeom>
          <a:noFill/>
        </p:spPr>
        <p:txBody>
          <a:bodyPr wrap="square" rtlCol="0">
            <a:spAutoFit/>
          </a:bodyPr>
          <a:lstStyle/>
          <a:p>
            <a:pPr algn="ctr"/>
            <a:r>
              <a:rPr lang="en-US" sz="4000" dirty="0">
                <a:latin typeface="Century Gothic" panose="020B0502020202020204" pitchFamily="34" charset="0"/>
              </a:rPr>
              <a:t>Thanks!</a:t>
            </a:r>
            <a:endParaRPr lang="en-PK" sz="4000" dirty="0">
              <a:latin typeface="Century Gothic" panose="020B0502020202020204" pitchFamily="34" charset="0"/>
            </a:endParaRPr>
          </a:p>
        </p:txBody>
      </p:sp>
      <p:sp>
        <p:nvSpPr>
          <p:cNvPr id="15" name="TextBox 14">
            <a:extLst>
              <a:ext uri="{FF2B5EF4-FFF2-40B4-BE49-F238E27FC236}">
                <a16:creationId xmlns:a16="http://schemas.microsoft.com/office/drawing/2014/main" id="{8CC7411F-DE4D-47E8-B4BD-C6C02BA5D6B8}"/>
              </a:ext>
            </a:extLst>
          </p:cNvPr>
          <p:cNvSpPr txBox="1"/>
          <p:nvPr/>
        </p:nvSpPr>
        <p:spPr>
          <a:xfrm>
            <a:off x="3768734" y="4070821"/>
            <a:ext cx="1606529" cy="338554"/>
          </a:xfrm>
          <a:prstGeom prst="rect">
            <a:avLst/>
          </a:prstGeom>
          <a:noFill/>
        </p:spPr>
        <p:txBody>
          <a:bodyPr wrap="square" rtlCol="0">
            <a:spAutoFit/>
          </a:bodyPr>
          <a:lstStyle/>
          <a:p>
            <a:pPr algn="ctr"/>
            <a:r>
              <a:rPr lang="en-US" sz="1600" b="1" dirty="0">
                <a:solidFill>
                  <a:schemeClr val="accent1">
                    <a:lumMod val="50000"/>
                  </a:schemeClr>
                </a:solidFill>
              </a:rPr>
              <a:t>Any Questions?</a:t>
            </a:r>
            <a:endParaRPr lang="en-PK" sz="1600" b="1" dirty="0">
              <a:solidFill>
                <a:schemeClr val="accent1">
                  <a:lumMod val="50000"/>
                </a:schemeClr>
              </a:solidFill>
            </a:endParaRPr>
          </a:p>
        </p:txBody>
      </p:sp>
      <p:pic>
        <p:nvPicPr>
          <p:cNvPr id="16" name="Picture 15">
            <a:extLst>
              <a:ext uri="{FF2B5EF4-FFF2-40B4-BE49-F238E27FC236}">
                <a16:creationId xmlns:a16="http://schemas.microsoft.com/office/drawing/2014/main" id="{755E521B-59A4-4232-B22E-0BEECA0E4DBA}"/>
              </a:ext>
            </a:extLst>
          </p:cNvPr>
          <p:cNvPicPr>
            <a:picLocks noChangeAspect="1"/>
          </p:cNvPicPr>
          <p:nvPr/>
        </p:nvPicPr>
        <p:blipFill>
          <a:blip r:embed="rId4"/>
          <a:stretch>
            <a:fillRect/>
          </a:stretch>
        </p:blipFill>
        <p:spPr>
          <a:xfrm>
            <a:off x="8401978" y="66535"/>
            <a:ext cx="687010" cy="687010"/>
          </a:xfrm>
          <a:prstGeom prst="rect">
            <a:avLst/>
          </a:prstGeom>
        </p:spPr>
      </p:pic>
      <p:pic>
        <p:nvPicPr>
          <p:cNvPr id="17" name="Picture 16">
            <a:extLst>
              <a:ext uri="{FF2B5EF4-FFF2-40B4-BE49-F238E27FC236}">
                <a16:creationId xmlns:a16="http://schemas.microsoft.com/office/drawing/2014/main" id="{F3456C56-9AA8-4DB0-A636-9C43F955FCD2}"/>
              </a:ext>
            </a:extLst>
          </p:cNvPr>
          <p:cNvPicPr>
            <a:picLocks noChangeAspect="1"/>
          </p:cNvPicPr>
          <p:nvPr/>
        </p:nvPicPr>
        <p:blipFill rotWithShape="1">
          <a:blip r:embed="rId5"/>
          <a:srcRect l="70794" b="12447"/>
          <a:stretch/>
        </p:blipFill>
        <p:spPr>
          <a:xfrm>
            <a:off x="55012" y="66535"/>
            <a:ext cx="600308" cy="687010"/>
          </a:xfrm>
          <a:prstGeom prst="rect">
            <a:avLst/>
          </a:prstGeom>
        </p:spPr>
      </p:pic>
      <p:sp>
        <p:nvSpPr>
          <p:cNvPr id="3" name="Slide Number Placeholder 2">
            <a:extLst>
              <a:ext uri="{FF2B5EF4-FFF2-40B4-BE49-F238E27FC236}">
                <a16:creationId xmlns:a16="http://schemas.microsoft.com/office/drawing/2014/main" id="{56F1ABC7-0E82-4ACD-9046-694F6A7247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600" smtClean="0"/>
              <a:t>19</a:t>
            </a:fld>
            <a:endParaRPr lang="en"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0" y="515909"/>
            <a:ext cx="914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Content</a:t>
            </a:r>
            <a:endParaRPr dirty="0"/>
          </a:p>
        </p:txBody>
      </p:sp>
      <p:sp>
        <p:nvSpPr>
          <p:cNvPr id="64" name="Google Shape;64;p14"/>
          <p:cNvSpPr txBox="1">
            <a:spLocks noGrp="1"/>
          </p:cNvSpPr>
          <p:nvPr>
            <p:ph type="body" idx="1"/>
          </p:nvPr>
        </p:nvSpPr>
        <p:spPr>
          <a:xfrm>
            <a:off x="1383416" y="1358952"/>
            <a:ext cx="8520600" cy="3416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dirty="0"/>
              <a:t>Introduction</a:t>
            </a:r>
          </a:p>
          <a:p>
            <a:pPr marL="457200" lvl="0" indent="-342900" algn="l" rtl="0">
              <a:lnSpc>
                <a:spcPct val="115000"/>
              </a:lnSpc>
              <a:spcBef>
                <a:spcPts val="0"/>
              </a:spcBef>
              <a:spcAft>
                <a:spcPts val="0"/>
              </a:spcAft>
              <a:buSzPts val="1800"/>
              <a:buChar char="●"/>
            </a:pPr>
            <a:r>
              <a:rPr lang="en-US" dirty="0"/>
              <a:t>Poster</a:t>
            </a:r>
          </a:p>
          <a:p>
            <a:pPr marL="457200" lvl="0" indent="-342900" algn="l" rtl="0">
              <a:lnSpc>
                <a:spcPct val="115000"/>
              </a:lnSpc>
              <a:spcBef>
                <a:spcPts val="0"/>
              </a:spcBef>
              <a:spcAft>
                <a:spcPts val="0"/>
              </a:spcAft>
              <a:buSzPts val="1800"/>
              <a:buChar char="●"/>
            </a:pPr>
            <a:r>
              <a:rPr lang="en-US" dirty="0"/>
              <a:t>Timeline</a:t>
            </a:r>
            <a:endParaRPr dirty="0"/>
          </a:p>
          <a:p>
            <a:pPr marL="457200" lvl="0" indent="-342900" algn="l" rtl="0">
              <a:lnSpc>
                <a:spcPct val="115000"/>
              </a:lnSpc>
              <a:spcBef>
                <a:spcPts val="0"/>
              </a:spcBef>
              <a:spcAft>
                <a:spcPts val="0"/>
              </a:spcAft>
              <a:buSzPts val="1800"/>
              <a:buChar char="●"/>
            </a:pPr>
            <a:r>
              <a:rPr lang="en-US" dirty="0"/>
              <a:t>Progress</a:t>
            </a:r>
          </a:p>
          <a:p>
            <a:pPr>
              <a:lnSpc>
                <a:spcPct val="115000"/>
              </a:lnSpc>
            </a:pPr>
            <a:r>
              <a:rPr lang="en-US" dirty="0"/>
              <a:t>Results</a:t>
            </a:r>
          </a:p>
          <a:p>
            <a:pPr marL="457200" lvl="0" indent="-342900" algn="l" rtl="0">
              <a:lnSpc>
                <a:spcPct val="115000"/>
              </a:lnSpc>
              <a:spcBef>
                <a:spcPts val="0"/>
              </a:spcBef>
              <a:spcAft>
                <a:spcPts val="0"/>
              </a:spcAft>
              <a:buSzPts val="1800"/>
              <a:buChar char="●"/>
            </a:pPr>
            <a:r>
              <a:rPr lang="en-US" dirty="0"/>
              <a:t>User Interface (UI)</a:t>
            </a:r>
          </a:p>
          <a:p>
            <a:pPr marL="457200" lvl="0" indent="-342900" algn="l" rtl="0">
              <a:lnSpc>
                <a:spcPct val="115000"/>
              </a:lnSpc>
              <a:spcBef>
                <a:spcPts val="0"/>
              </a:spcBef>
              <a:spcAft>
                <a:spcPts val="0"/>
              </a:spcAft>
              <a:buSzPts val="1800"/>
              <a:buChar char="●"/>
            </a:pPr>
            <a:r>
              <a:rPr lang="en-US" dirty="0"/>
              <a:t>Reference</a:t>
            </a:r>
          </a:p>
          <a:p>
            <a:pPr marL="457200" lvl="0" indent="-342900" algn="l" rtl="0">
              <a:lnSpc>
                <a:spcPct val="115000"/>
              </a:lnSpc>
              <a:spcBef>
                <a:spcPts val="0"/>
              </a:spcBef>
              <a:spcAft>
                <a:spcPts val="0"/>
              </a:spcAft>
              <a:buSzPts val="1800"/>
              <a:buChar char="●"/>
            </a:pPr>
            <a:r>
              <a:rPr lang="en" dirty="0"/>
              <a:t>Q&amp;A</a:t>
            </a:r>
            <a:endParaRPr dirty="0"/>
          </a:p>
        </p:txBody>
      </p:sp>
      <p:pic>
        <p:nvPicPr>
          <p:cNvPr id="5" name="Picture 4">
            <a:extLst>
              <a:ext uri="{FF2B5EF4-FFF2-40B4-BE49-F238E27FC236}">
                <a16:creationId xmlns:a16="http://schemas.microsoft.com/office/drawing/2014/main" id="{B016AA13-B057-43C1-9E43-F5261AB42AEB}"/>
              </a:ext>
            </a:extLst>
          </p:cNvPr>
          <p:cNvPicPr>
            <a:picLocks noChangeAspect="1"/>
          </p:cNvPicPr>
          <p:nvPr/>
        </p:nvPicPr>
        <p:blipFill>
          <a:blip r:embed="rId3"/>
          <a:stretch>
            <a:fillRect/>
          </a:stretch>
        </p:blipFill>
        <p:spPr>
          <a:xfrm>
            <a:off x="8401978" y="66535"/>
            <a:ext cx="687010" cy="687010"/>
          </a:xfrm>
          <a:prstGeom prst="rect">
            <a:avLst/>
          </a:prstGeom>
        </p:spPr>
      </p:pic>
      <p:pic>
        <p:nvPicPr>
          <p:cNvPr id="6" name="Picture 5">
            <a:extLst>
              <a:ext uri="{FF2B5EF4-FFF2-40B4-BE49-F238E27FC236}">
                <a16:creationId xmlns:a16="http://schemas.microsoft.com/office/drawing/2014/main" id="{2DBD6B73-B65C-4301-8FC5-D88D432F4929}"/>
              </a:ext>
            </a:extLst>
          </p:cNvPr>
          <p:cNvPicPr>
            <a:picLocks noChangeAspect="1"/>
          </p:cNvPicPr>
          <p:nvPr/>
        </p:nvPicPr>
        <p:blipFill rotWithShape="1">
          <a:blip r:embed="rId4"/>
          <a:srcRect l="70794" b="12447"/>
          <a:stretch/>
        </p:blipFill>
        <p:spPr>
          <a:xfrm>
            <a:off x="55012" y="66535"/>
            <a:ext cx="600308" cy="687010"/>
          </a:xfrm>
          <a:prstGeom prst="rect">
            <a:avLst/>
          </a:prstGeom>
        </p:spPr>
      </p:pic>
      <p:sp>
        <p:nvSpPr>
          <p:cNvPr id="3" name="Slide Number Placeholder 2">
            <a:extLst>
              <a:ext uri="{FF2B5EF4-FFF2-40B4-BE49-F238E27FC236}">
                <a16:creationId xmlns:a16="http://schemas.microsoft.com/office/drawing/2014/main" id="{06B461D7-BC74-4E02-A743-E172B34F7F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600" smtClean="0"/>
              <a:t>2</a:t>
            </a:fld>
            <a:endParaRPr lang="en"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22842" y="504787"/>
            <a:ext cx="914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Introduction</a:t>
            </a:r>
            <a:endParaRPr dirty="0"/>
          </a:p>
        </p:txBody>
      </p:sp>
      <p:sp>
        <p:nvSpPr>
          <p:cNvPr id="64" name="Google Shape;64;p14"/>
          <p:cNvSpPr txBox="1">
            <a:spLocks noGrp="1"/>
          </p:cNvSpPr>
          <p:nvPr>
            <p:ph type="body" idx="1"/>
          </p:nvPr>
        </p:nvSpPr>
        <p:spPr>
          <a:xfrm>
            <a:off x="623400" y="1246817"/>
            <a:ext cx="8520600" cy="3416400"/>
          </a:xfrm>
          <a:prstGeom prst="rect">
            <a:avLst/>
          </a:prstGeom>
        </p:spPr>
        <p:txBody>
          <a:bodyPr spcFirstLastPara="1" wrap="square" lIns="91425" tIns="91425" rIns="91425" bIns="91425" anchor="t" anchorCtr="0">
            <a:noAutofit/>
          </a:bodyPr>
          <a:lstStyle/>
          <a:p>
            <a:pPr marL="457200" marR="0" lvl="1" indent="0">
              <a:lnSpc>
                <a:spcPct val="115000"/>
              </a:lnSpc>
              <a:spcBef>
                <a:spcPts val="1200"/>
              </a:spcBef>
              <a:spcAft>
                <a:spcPts val="1200"/>
              </a:spcAft>
              <a:buSzPts val="1300"/>
              <a:buNone/>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Problem statement: -</a:t>
            </a:r>
            <a:r>
              <a:rPr lang="en-US" sz="1100" b="1" dirty="0">
                <a:latin typeface="Calibri" panose="020F0502020204030204" pitchFamily="34" charset="0"/>
                <a:ea typeface="Times New Roman" panose="02020603050405020304" pitchFamily="18" charset="0"/>
                <a:cs typeface="Times New Roman" panose="02020603050405020304" pitchFamily="18" charset="0"/>
              </a:rPr>
              <a:t> </a:t>
            </a:r>
            <a:r>
              <a:rPr lang="en-US" sz="1100" dirty="0">
                <a:solidFill>
                  <a:srgbClr val="000000"/>
                </a:solidFill>
                <a:effectLst/>
                <a:latin typeface="Arial" panose="020B0604020202020204" pitchFamily="34" charset="0"/>
                <a:ea typeface="Times New Roman" panose="02020603050405020304" pitchFamily="18" charset="0"/>
              </a:rPr>
              <a:t>We observe criminal activities daily in our lives. Many times, the criminal can escape just because the reporting time was slow. To improve the reporting time of a crime, we are making a deep learning model that can identify and classify criminal activities as threats and report this to the associated organization as soon as possible.</a:t>
            </a:r>
          </a:p>
          <a:p>
            <a:pPr marL="457200" marR="0" lvl="1" indent="0">
              <a:lnSpc>
                <a:spcPct val="115000"/>
              </a:lnSpc>
              <a:spcBef>
                <a:spcPts val="1200"/>
              </a:spcBef>
              <a:spcAft>
                <a:spcPts val="1200"/>
              </a:spcAft>
              <a:buSzPts val="1300"/>
              <a:buNone/>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Project scope</a:t>
            </a:r>
            <a:r>
              <a:rPr lang="en-US" sz="16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100" b="1" dirty="0">
                <a:latin typeface="Calibri" panose="020F0502020204030204" pitchFamily="34" charset="0"/>
                <a:ea typeface="Times New Roman" panose="02020603050405020304" pitchFamily="18" charset="0"/>
                <a:cs typeface="Times New Roman" panose="02020603050405020304" pitchFamily="18" charset="0"/>
              </a:rPr>
              <a:t> </a:t>
            </a: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Our scope includes collecting a dataset of videos on criminal activities. Then developing a deep learning model. We then devise a system which automatically sends a threat notification to the user and to the associated organization once the threat is detected. At the very end, we have to develop an application for user, which can be used by the user end for viewing threats observed in the video feed provided by their CCTV.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016AA13-B057-43C1-9E43-F5261AB42AEB}"/>
              </a:ext>
            </a:extLst>
          </p:cNvPr>
          <p:cNvPicPr>
            <a:picLocks noChangeAspect="1"/>
          </p:cNvPicPr>
          <p:nvPr/>
        </p:nvPicPr>
        <p:blipFill>
          <a:blip r:embed="rId3"/>
          <a:stretch>
            <a:fillRect/>
          </a:stretch>
        </p:blipFill>
        <p:spPr>
          <a:xfrm>
            <a:off x="8401978" y="66535"/>
            <a:ext cx="687010" cy="687010"/>
          </a:xfrm>
          <a:prstGeom prst="rect">
            <a:avLst/>
          </a:prstGeom>
        </p:spPr>
      </p:pic>
      <p:pic>
        <p:nvPicPr>
          <p:cNvPr id="6" name="Picture 5">
            <a:extLst>
              <a:ext uri="{FF2B5EF4-FFF2-40B4-BE49-F238E27FC236}">
                <a16:creationId xmlns:a16="http://schemas.microsoft.com/office/drawing/2014/main" id="{2DBD6B73-B65C-4301-8FC5-D88D432F4929}"/>
              </a:ext>
            </a:extLst>
          </p:cNvPr>
          <p:cNvPicPr>
            <a:picLocks noChangeAspect="1"/>
          </p:cNvPicPr>
          <p:nvPr/>
        </p:nvPicPr>
        <p:blipFill rotWithShape="1">
          <a:blip r:embed="rId4"/>
          <a:srcRect l="70794" b="12447"/>
          <a:stretch/>
        </p:blipFill>
        <p:spPr>
          <a:xfrm>
            <a:off x="55012" y="66535"/>
            <a:ext cx="600308" cy="687010"/>
          </a:xfrm>
          <a:prstGeom prst="rect">
            <a:avLst/>
          </a:prstGeom>
        </p:spPr>
      </p:pic>
      <p:sp>
        <p:nvSpPr>
          <p:cNvPr id="3" name="Slide Number Placeholder 2">
            <a:extLst>
              <a:ext uri="{FF2B5EF4-FFF2-40B4-BE49-F238E27FC236}">
                <a16:creationId xmlns:a16="http://schemas.microsoft.com/office/drawing/2014/main" id="{06B461D7-BC74-4E02-A743-E172B34F7F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600" smtClean="0"/>
              <a:t>3</a:t>
            </a:fld>
            <a:endParaRPr lang="en" sz="1600" dirty="0"/>
          </a:p>
        </p:txBody>
      </p:sp>
    </p:spTree>
    <p:extLst>
      <p:ext uri="{BB962C8B-B14F-4D97-AF65-F5344CB8AC3E}">
        <p14:creationId xmlns:p14="http://schemas.microsoft.com/office/powerpoint/2010/main" val="3767581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9" name="Picture 8">
            <a:extLst>
              <a:ext uri="{FF2B5EF4-FFF2-40B4-BE49-F238E27FC236}">
                <a16:creationId xmlns:a16="http://schemas.microsoft.com/office/drawing/2014/main" id="{96258638-3A25-4207-9FE2-21C4C7D21B7F}"/>
              </a:ext>
            </a:extLst>
          </p:cNvPr>
          <p:cNvPicPr>
            <a:picLocks noChangeAspect="1"/>
          </p:cNvPicPr>
          <p:nvPr/>
        </p:nvPicPr>
        <p:blipFill>
          <a:blip r:embed="rId3"/>
          <a:srcRect t="268" b="268"/>
          <a:stretch/>
        </p:blipFill>
        <p:spPr>
          <a:xfrm>
            <a:off x="3190914" y="103900"/>
            <a:ext cx="3238566" cy="4935700"/>
          </a:xfrm>
          <a:prstGeom prst="rect">
            <a:avLst/>
          </a:prstGeom>
        </p:spPr>
      </p:pic>
      <p:sp>
        <p:nvSpPr>
          <p:cNvPr id="14" name="Google Shape;63;p14">
            <a:extLst>
              <a:ext uri="{FF2B5EF4-FFF2-40B4-BE49-F238E27FC236}">
                <a16:creationId xmlns:a16="http://schemas.microsoft.com/office/drawing/2014/main" id="{FDC2DC15-12EB-4CC7-B5BE-DD322AEE7663}"/>
              </a:ext>
            </a:extLst>
          </p:cNvPr>
          <p:cNvSpPr txBox="1">
            <a:spLocks noGrp="1"/>
          </p:cNvSpPr>
          <p:nvPr>
            <p:ph type="title"/>
          </p:nvPr>
        </p:nvSpPr>
        <p:spPr>
          <a:xfrm>
            <a:off x="808073" y="2285400"/>
            <a:ext cx="77830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Poster</a:t>
            </a:r>
            <a:endParaRPr dirty="0"/>
          </a:p>
        </p:txBody>
      </p:sp>
      <p:pic>
        <p:nvPicPr>
          <p:cNvPr id="15" name="Picture 14">
            <a:extLst>
              <a:ext uri="{FF2B5EF4-FFF2-40B4-BE49-F238E27FC236}">
                <a16:creationId xmlns:a16="http://schemas.microsoft.com/office/drawing/2014/main" id="{7DB78E26-1168-4281-B1E1-BE5023A94387}"/>
              </a:ext>
            </a:extLst>
          </p:cNvPr>
          <p:cNvPicPr>
            <a:picLocks noChangeAspect="1"/>
          </p:cNvPicPr>
          <p:nvPr/>
        </p:nvPicPr>
        <p:blipFill>
          <a:blip r:embed="rId4"/>
          <a:stretch>
            <a:fillRect/>
          </a:stretch>
        </p:blipFill>
        <p:spPr>
          <a:xfrm>
            <a:off x="8401978" y="66535"/>
            <a:ext cx="687010" cy="687010"/>
          </a:xfrm>
          <a:prstGeom prst="rect">
            <a:avLst/>
          </a:prstGeom>
        </p:spPr>
      </p:pic>
      <p:pic>
        <p:nvPicPr>
          <p:cNvPr id="16" name="Picture 15">
            <a:extLst>
              <a:ext uri="{FF2B5EF4-FFF2-40B4-BE49-F238E27FC236}">
                <a16:creationId xmlns:a16="http://schemas.microsoft.com/office/drawing/2014/main" id="{BE2F6997-CC45-4F66-BFF7-425630136BF7}"/>
              </a:ext>
            </a:extLst>
          </p:cNvPr>
          <p:cNvPicPr>
            <a:picLocks noChangeAspect="1"/>
          </p:cNvPicPr>
          <p:nvPr/>
        </p:nvPicPr>
        <p:blipFill rotWithShape="1">
          <a:blip r:embed="rId5"/>
          <a:srcRect l="70794" b="12447"/>
          <a:stretch/>
        </p:blipFill>
        <p:spPr>
          <a:xfrm>
            <a:off x="55012" y="66535"/>
            <a:ext cx="600308" cy="687010"/>
          </a:xfrm>
          <a:prstGeom prst="rect">
            <a:avLst/>
          </a:prstGeom>
        </p:spPr>
      </p:pic>
      <p:sp>
        <p:nvSpPr>
          <p:cNvPr id="3" name="Slide Number Placeholder 2">
            <a:extLst>
              <a:ext uri="{FF2B5EF4-FFF2-40B4-BE49-F238E27FC236}">
                <a16:creationId xmlns:a16="http://schemas.microsoft.com/office/drawing/2014/main" id="{C1A7CA59-3FB4-4529-8013-99003BE8B4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600" smtClean="0"/>
              <a:t>4</a:t>
            </a:fld>
            <a:endParaRPr lang="en" sz="1600" dirty="0"/>
          </a:p>
        </p:txBody>
      </p:sp>
    </p:spTree>
    <p:extLst>
      <p:ext uri="{BB962C8B-B14F-4D97-AF65-F5344CB8AC3E}">
        <p14:creationId xmlns:p14="http://schemas.microsoft.com/office/powerpoint/2010/main" val="1250986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63;p14">
            <a:extLst>
              <a:ext uri="{FF2B5EF4-FFF2-40B4-BE49-F238E27FC236}">
                <a16:creationId xmlns:a16="http://schemas.microsoft.com/office/drawing/2014/main" id="{CAD91664-E2A7-4D17-B7E5-F4A7338060BF}"/>
              </a:ext>
            </a:extLst>
          </p:cNvPr>
          <p:cNvSpPr txBox="1">
            <a:spLocks noGrp="1"/>
          </p:cNvSpPr>
          <p:nvPr>
            <p:ph type="title"/>
          </p:nvPr>
        </p:nvSpPr>
        <p:spPr>
          <a:xfrm>
            <a:off x="206477" y="2198887"/>
            <a:ext cx="2635046" cy="572700"/>
          </a:xfrm>
          <a:prstGeom prst="rect">
            <a:avLst/>
          </a:prstGeom>
        </p:spPr>
        <p:txBody>
          <a:bodyPr spcFirstLastPara="1" wrap="square" lIns="91425" tIns="91425" rIns="91425" bIns="91425" anchor="t" anchorCtr="0">
            <a:noAutofit/>
          </a:bodyPr>
          <a:lstStyle/>
          <a:p>
            <a:pPr lvl="0">
              <a:spcBef>
                <a:spcPts val="0"/>
              </a:spcBef>
            </a:pPr>
            <a:r>
              <a:rPr lang="en-US" dirty="0"/>
              <a:t>Timeline</a:t>
            </a:r>
            <a:endParaRPr dirty="0"/>
          </a:p>
        </p:txBody>
      </p:sp>
      <p:pic>
        <p:nvPicPr>
          <p:cNvPr id="11" name="Picture 10">
            <a:extLst>
              <a:ext uri="{FF2B5EF4-FFF2-40B4-BE49-F238E27FC236}">
                <a16:creationId xmlns:a16="http://schemas.microsoft.com/office/drawing/2014/main" id="{F1C50B5F-325D-4295-A994-6DAFD16F7B2D}"/>
              </a:ext>
            </a:extLst>
          </p:cNvPr>
          <p:cNvPicPr>
            <a:picLocks noChangeAspect="1"/>
          </p:cNvPicPr>
          <p:nvPr/>
        </p:nvPicPr>
        <p:blipFill>
          <a:blip r:embed="rId2"/>
          <a:stretch>
            <a:fillRect/>
          </a:stretch>
        </p:blipFill>
        <p:spPr>
          <a:xfrm>
            <a:off x="8401978" y="66535"/>
            <a:ext cx="687010" cy="687010"/>
          </a:xfrm>
          <a:prstGeom prst="rect">
            <a:avLst/>
          </a:prstGeom>
        </p:spPr>
      </p:pic>
      <p:pic>
        <p:nvPicPr>
          <p:cNvPr id="12" name="Picture 11">
            <a:extLst>
              <a:ext uri="{FF2B5EF4-FFF2-40B4-BE49-F238E27FC236}">
                <a16:creationId xmlns:a16="http://schemas.microsoft.com/office/drawing/2014/main" id="{5D40C447-5C60-41B3-9DFF-E0FBFAE1ED70}"/>
              </a:ext>
            </a:extLst>
          </p:cNvPr>
          <p:cNvPicPr>
            <a:picLocks noChangeAspect="1"/>
          </p:cNvPicPr>
          <p:nvPr/>
        </p:nvPicPr>
        <p:blipFill rotWithShape="1">
          <a:blip r:embed="rId3"/>
          <a:srcRect l="70794" b="12447"/>
          <a:stretch/>
        </p:blipFill>
        <p:spPr>
          <a:xfrm>
            <a:off x="55012" y="66535"/>
            <a:ext cx="600308" cy="687010"/>
          </a:xfrm>
          <a:prstGeom prst="rect">
            <a:avLst/>
          </a:prstGeom>
        </p:spPr>
      </p:pic>
      <p:sp>
        <p:nvSpPr>
          <p:cNvPr id="8" name="Slide Number Placeholder 3">
            <a:extLst>
              <a:ext uri="{FF2B5EF4-FFF2-40B4-BE49-F238E27FC236}">
                <a16:creationId xmlns:a16="http://schemas.microsoft.com/office/drawing/2014/main" id="{9BA7702E-CC1E-43DC-A61B-2E1E0BB4AB50}"/>
              </a:ext>
            </a:extLst>
          </p:cNvPr>
          <p:cNvSpPr txBox="1">
            <a:spLocks/>
          </p:cNvSpPr>
          <p:nvPr/>
        </p:nvSpPr>
        <p:spPr>
          <a:xfrm>
            <a:off x="8607783" y="4712972"/>
            <a:ext cx="413375" cy="273844"/>
          </a:xfrm>
          <a:prstGeom prst="rect">
            <a:avLst/>
          </a:prstGeom>
        </p:spPr>
        <p:txBody>
          <a:bodyPr spcFirstLastPara="1" vert="horz" wrap="square" lIns="91425" tIns="91425" rIns="91425" bIns="91425" rtlCol="0" anchor="ctr" anchorCtr="0">
            <a:noAutofit/>
          </a:bodyPr>
          <a:lstStyle>
            <a:defPPr>
              <a:defRPr lang="en-US"/>
            </a:defPPr>
            <a:lvl1pPr marL="0" lvl="0" algn="r" defTabSz="457200" rtl="0" eaLnBrk="1" latinLnBrk="0" hangingPunct="1">
              <a:buNone/>
              <a:defRPr sz="750" b="0" i="0" kern="1200">
                <a:solidFill>
                  <a:schemeClr val="tx1"/>
                </a:solidFill>
                <a:effectLst/>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fld id="{00000000-1234-1234-1234-123412341234}" type="slidenum">
              <a:rPr lang="en" sz="1600" smtClean="0"/>
              <a:pPr/>
              <a:t>5</a:t>
            </a:fld>
            <a:endParaRPr lang="en" sz="1600" dirty="0"/>
          </a:p>
        </p:txBody>
      </p:sp>
      <p:graphicFrame>
        <p:nvGraphicFramePr>
          <p:cNvPr id="2" name="Diagram 1">
            <a:extLst>
              <a:ext uri="{FF2B5EF4-FFF2-40B4-BE49-F238E27FC236}">
                <a16:creationId xmlns:a16="http://schemas.microsoft.com/office/drawing/2014/main" id="{F202DEDC-5551-44E6-9C24-A8521A453BB4}"/>
              </a:ext>
            </a:extLst>
          </p:cNvPr>
          <p:cNvGraphicFramePr/>
          <p:nvPr>
            <p:extLst>
              <p:ext uri="{D42A27DB-BD31-4B8C-83A1-F6EECF244321}">
                <p14:modId xmlns:p14="http://schemas.microsoft.com/office/powerpoint/2010/main" val="3725959032"/>
              </p:ext>
            </p:extLst>
          </p:nvPr>
        </p:nvGraphicFramePr>
        <p:xfrm>
          <a:off x="2123768" y="167148"/>
          <a:ext cx="5496232" cy="44366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05541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932177690"/>
              </p:ext>
            </p:extLst>
          </p:nvPr>
        </p:nvGraphicFramePr>
        <p:xfrm>
          <a:off x="1524000" y="1189703"/>
          <a:ext cx="6931742" cy="3414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Google Shape;63;p14">
            <a:extLst>
              <a:ext uri="{FF2B5EF4-FFF2-40B4-BE49-F238E27FC236}">
                <a16:creationId xmlns:a16="http://schemas.microsoft.com/office/drawing/2014/main" id="{CAD91664-E2A7-4D17-B7E5-F4A7338060BF}"/>
              </a:ext>
            </a:extLst>
          </p:cNvPr>
          <p:cNvSpPr txBox="1">
            <a:spLocks noGrp="1"/>
          </p:cNvSpPr>
          <p:nvPr>
            <p:ph type="title"/>
          </p:nvPr>
        </p:nvSpPr>
        <p:spPr>
          <a:xfrm>
            <a:off x="0" y="515909"/>
            <a:ext cx="9144000" cy="572700"/>
          </a:xfrm>
          <a:prstGeom prst="rect">
            <a:avLst/>
          </a:prstGeom>
        </p:spPr>
        <p:txBody>
          <a:bodyPr spcFirstLastPara="1" wrap="square" lIns="91425" tIns="91425" rIns="91425" bIns="91425" anchor="t" anchorCtr="0">
            <a:noAutofit/>
          </a:bodyPr>
          <a:lstStyle/>
          <a:p>
            <a:pPr lvl="0">
              <a:spcBef>
                <a:spcPts val="0"/>
              </a:spcBef>
            </a:pPr>
            <a:r>
              <a:rPr lang="en-US" dirty="0"/>
              <a:t>Progress</a:t>
            </a:r>
            <a:endParaRPr dirty="0"/>
          </a:p>
        </p:txBody>
      </p:sp>
      <p:pic>
        <p:nvPicPr>
          <p:cNvPr id="11" name="Picture 10">
            <a:extLst>
              <a:ext uri="{FF2B5EF4-FFF2-40B4-BE49-F238E27FC236}">
                <a16:creationId xmlns:a16="http://schemas.microsoft.com/office/drawing/2014/main" id="{F1C50B5F-325D-4295-A994-6DAFD16F7B2D}"/>
              </a:ext>
            </a:extLst>
          </p:cNvPr>
          <p:cNvPicPr>
            <a:picLocks noChangeAspect="1"/>
          </p:cNvPicPr>
          <p:nvPr/>
        </p:nvPicPr>
        <p:blipFill>
          <a:blip r:embed="rId7"/>
          <a:stretch>
            <a:fillRect/>
          </a:stretch>
        </p:blipFill>
        <p:spPr>
          <a:xfrm>
            <a:off x="8401978" y="66535"/>
            <a:ext cx="687010" cy="687010"/>
          </a:xfrm>
          <a:prstGeom prst="rect">
            <a:avLst/>
          </a:prstGeom>
        </p:spPr>
      </p:pic>
      <p:pic>
        <p:nvPicPr>
          <p:cNvPr id="12" name="Picture 11">
            <a:extLst>
              <a:ext uri="{FF2B5EF4-FFF2-40B4-BE49-F238E27FC236}">
                <a16:creationId xmlns:a16="http://schemas.microsoft.com/office/drawing/2014/main" id="{5D40C447-5C60-41B3-9DFF-E0FBFAE1ED70}"/>
              </a:ext>
            </a:extLst>
          </p:cNvPr>
          <p:cNvPicPr>
            <a:picLocks noChangeAspect="1"/>
          </p:cNvPicPr>
          <p:nvPr/>
        </p:nvPicPr>
        <p:blipFill rotWithShape="1">
          <a:blip r:embed="rId8"/>
          <a:srcRect l="70794" b="12447"/>
          <a:stretch/>
        </p:blipFill>
        <p:spPr>
          <a:xfrm>
            <a:off x="55012" y="66535"/>
            <a:ext cx="600308" cy="687010"/>
          </a:xfrm>
          <a:prstGeom prst="rect">
            <a:avLst/>
          </a:prstGeom>
        </p:spPr>
      </p:pic>
      <p:sp>
        <p:nvSpPr>
          <p:cNvPr id="8" name="Slide Number Placeholder 3">
            <a:extLst>
              <a:ext uri="{FF2B5EF4-FFF2-40B4-BE49-F238E27FC236}">
                <a16:creationId xmlns:a16="http://schemas.microsoft.com/office/drawing/2014/main" id="{9BA7702E-CC1E-43DC-A61B-2E1E0BB4AB50}"/>
              </a:ext>
            </a:extLst>
          </p:cNvPr>
          <p:cNvSpPr txBox="1">
            <a:spLocks/>
          </p:cNvSpPr>
          <p:nvPr/>
        </p:nvSpPr>
        <p:spPr>
          <a:xfrm>
            <a:off x="8607783" y="4712972"/>
            <a:ext cx="413375" cy="273844"/>
          </a:xfrm>
          <a:prstGeom prst="rect">
            <a:avLst/>
          </a:prstGeom>
        </p:spPr>
        <p:txBody>
          <a:bodyPr spcFirstLastPara="1" vert="horz" wrap="square" lIns="91425" tIns="91425" rIns="91425" bIns="91425" rtlCol="0" anchor="ctr" anchorCtr="0">
            <a:noAutofit/>
          </a:bodyPr>
          <a:lstStyle>
            <a:defPPr>
              <a:defRPr lang="en-US"/>
            </a:defPPr>
            <a:lvl1pPr marL="0" lvl="0" algn="r" defTabSz="457200" rtl="0" eaLnBrk="1" latinLnBrk="0" hangingPunct="1">
              <a:buNone/>
              <a:defRPr sz="750" b="0" i="0" kern="1200">
                <a:solidFill>
                  <a:schemeClr val="tx1"/>
                </a:solidFill>
                <a:effectLst/>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fld id="{00000000-1234-1234-1234-123412341234}" type="slidenum">
              <a:rPr lang="en" sz="1600" smtClean="0"/>
              <a:pPr/>
              <a:t>6</a:t>
            </a:fld>
            <a:endParaRPr lang="en" sz="1600" dirty="0"/>
          </a:p>
        </p:txBody>
      </p:sp>
    </p:spTree>
    <p:extLst>
      <p:ext uri="{BB962C8B-B14F-4D97-AF65-F5344CB8AC3E}">
        <p14:creationId xmlns:p14="http://schemas.microsoft.com/office/powerpoint/2010/main" val="3457640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7" name="Google Shape;63;p14">
            <a:extLst>
              <a:ext uri="{FF2B5EF4-FFF2-40B4-BE49-F238E27FC236}">
                <a16:creationId xmlns:a16="http://schemas.microsoft.com/office/drawing/2014/main" id="{021EB1B2-4508-46F1-B93B-37694B6D6439}"/>
              </a:ext>
            </a:extLst>
          </p:cNvPr>
          <p:cNvSpPr txBox="1">
            <a:spLocks noGrp="1"/>
          </p:cNvSpPr>
          <p:nvPr>
            <p:ph type="title"/>
          </p:nvPr>
        </p:nvSpPr>
        <p:spPr>
          <a:xfrm>
            <a:off x="0" y="515909"/>
            <a:ext cx="914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Results-Loss</a:t>
            </a:r>
            <a:endParaRPr dirty="0"/>
          </a:p>
        </p:txBody>
      </p:sp>
      <p:sp>
        <p:nvSpPr>
          <p:cNvPr id="8" name="TextBox 7">
            <a:extLst>
              <a:ext uri="{FF2B5EF4-FFF2-40B4-BE49-F238E27FC236}">
                <a16:creationId xmlns:a16="http://schemas.microsoft.com/office/drawing/2014/main" id="{9709DBCB-4257-4043-B5FB-4240B3398D44}"/>
              </a:ext>
            </a:extLst>
          </p:cNvPr>
          <p:cNvSpPr txBox="1"/>
          <p:nvPr/>
        </p:nvSpPr>
        <p:spPr>
          <a:xfrm>
            <a:off x="7944465" y="1433124"/>
            <a:ext cx="696261" cy="646331"/>
          </a:xfrm>
          <a:prstGeom prst="rect">
            <a:avLst/>
          </a:prstGeom>
          <a:noFill/>
        </p:spPr>
        <p:txBody>
          <a:bodyPr wrap="square" rtlCol="0">
            <a:spAutoFit/>
          </a:bodyPr>
          <a:lstStyle/>
          <a:p>
            <a:r>
              <a:rPr lang="en-US" dirty="0">
                <a:solidFill>
                  <a:srgbClr val="2B6F9D"/>
                </a:solidFill>
              </a:rPr>
              <a:t>Train</a:t>
            </a:r>
          </a:p>
          <a:p>
            <a:r>
              <a:rPr lang="en-US" dirty="0">
                <a:solidFill>
                  <a:srgbClr val="A54433"/>
                </a:solidFill>
              </a:rPr>
              <a:t>Test</a:t>
            </a:r>
          </a:p>
        </p:txBody>
      </p:sp>
      <p:pic>
        <p:nvPicPr>
          <p:cNvPr id="9" name="Picture 8">
            <a:extLst>
              <a:ext uri="{FF2B5EF4-FFF2-40B4-BE49-F238E27FC236}">
                <a16:creationId xmlns:a16="http://schemas.microsoft.com/office/drawing/2014/main" id="{DC9DFEEB-A9E6-4B67-AB04-4631B526D931}"/>
              </a:ext>
            </a:extLst>
          </p:cNvPr>
          <p:cNvPicPr>
            <a:picLocks noChangeAspect="1"/>
          </p:cNvPicPr>
          <p:nvPr/>
        </p:nvPicPr>
        <p:blipFill>
          <a:blip r:embed="rId3"/>
          <a:stretch>
            <a:fillRect/>
          </a:stretch>
        </p:blipFill>
        <p:spPr>
          <a:xfrm>
            <a:off x="8401978" y="66535"/>
            <a:ext cx="687010" cy="687010"/>
          </a:xfrm>
          <a:prstGeom prst="rect">
            <a:avLst/>
          </a:prstGeom>
        </p:spPr>
      </p:pic>
      <p:pic>
        <p:nvPicPr>
          <p:cNvPr id="10" name="Picture 9">
            <a:extLst>
              <a:ext uri="{FF2B5EF4-FFF2-40B4-BE49-F238E27FC236}">
                <a16:creationId xmlns:a16="http://schemas.microsoft.com/office/drawing/2014/main" id="{5D2020DF-DD3E-49E3-BC36-7E30982357A7}"/>
              </a:ext>
            </a:extLst>
          </p:cNvPr>
          <p:cNvPicPr>
            <a:picLocks noChangeAspect="1"/>
          </p:cNvPicPr>
          <p:nvPr/>
        </p:nvPicPr>
        <p:blipFill rotWithShape="1">
          <a:blip r:embed="rId4"/>
          <a:srcRect l="70794" b="12447"/>
          <a:stretch/>
        </p:blipFill>
        <p:spPr>
          <a:xfrm>
            <a:off x="55012" y="66535"/>
            <a:ext cx="600308" cy="687010"/>
          </a:xfrm>
          <a:prstGeom prst="rect">
            <a:avLst/>
          </a:prstGeom>
        </p:spPr>
      </p:pic>
      <p:sp>
        <p:nvSpPr>
          <p:cNvPr id="11" name="TextBox 10">
            <a:extLst>
              <a:ext uri="{FF2B5EF4-FFF2-40B4-BE49-F238E27FC236}">
                <a16:creationId xmlns:a16="http://schemas.microsoft.com/office/drawing/2014/main" id="{65D61C8F-2580-49C5-A2A3-C18ED7F75650}"/>
              </a:ext>
            </a:extLst>
          </p:cNvPr>
          <p:cNvSpPr txBox="1"/>
          <p:nvPr/>
        </p:nvSpPr>
        <p:spPr>
          <a:xfrm>
            <a:off x="1280484" y="1520456"/>
            <a:ext cx="962844" cy="2862322"/>
          </a:xfrm>
          <a:prstGeom prst="rect">
            <a:avLst/>
          </a:prstGeom>
          <a:solidFill>
            <a:schemeClr val="bg1"/>
          </a:solidFill>
        </p:spPr>
        <p:txBody>
          <a:bodyPr wrap="square" rtlCol="0">
            <a:spAutoFit/>
          </a:bodyPr>
          <a:lstStyle/>
          <a:p>
            <a:r>
              <a:rPr lang="en-US" b="1" dirty="0">
                <a:solidFill>
                  <a:srgbClr val="0277B5"/>
                </a:solidFill>
              </a:rPr>
              <a:t>Train</a:t>
            </a:r>
          </a:p>
          <a:p>
            <a:r>
              <a:rPr lang="en-US" b="1" dirty="0">
                <a:solidFill>
                  <a:srgbClr val="D83412"/>
                </a:solidFill>
              </a:rPr>
              <a:t>Test</a:t>
            </a:r>
          </a:p>
          <a:p>
            <a:endParaRPr lang="en-US" dirty="0">
              <a:solidFill>
                <a:srgbClr val="AF4A6C"/>
              </a:solidFill>
            </a:endParaRPr>
          </a:p>
          <a:p>
            <a:endParaRPr lang="en-US" dirty="0">
              <a:solidFill>
                <a:srgbClr val="AF4A6C"/>
              </a:solidFill>
            </a:endParaRPr>
          </a:p>
          <a:p>
            <a:endParaRPr lang="en-US" dirty="0">
              <a:solidFill>
                <a:srgbClr val="AF4A6C"/>
              </a:solidFill>
            </a:endParaRPr>
          </a:p>
          <a:p>
            <a:endParaRPr lang="en-US" dirty="0">
              <a:solidFill>
                <a:srgbClr val="AF4A6C"/>
              </a:solidFill>
            </a:endParaRPr>
          </a:p>
          <a:p>
            <a:endParaRPr lang="en-US" dirty="0">
              <a:solidFill>
                <a:srgbClr val="AF4A6C"/>
              </a:solidFill>
            </a:endParaRPr>
          </a:p>
          <a:p>
            <a:endParaRPr lang="en-US" dirty="0">
              <a:solidFill>
                <a:srgbClr val="AF4A6C"/>
              </a:solidFill>
            </a:endParaRPr>
          </a:p>
          <a:p>
            <a:endParaRPr lang="en-US" dirty="0">
              <a:solidFill>
                <a:srgbClr val="AF4A6C"/>
              </a:solidFill>
            </a:endParaRPr>
          </a:p>
          <a:p>
            <a:endParaRPr lang="en-US" dirty="0">
              <a:solidFill>
                <a:srgbClr val="AF4A6C"/>
              </a:solidFill>
            </a:endParaRPr>
          </a:p>
        </p:txBody>
      </p:sp>
      <p:pic>
        <p:nvPicPr>
          <p:cNvPr id="2" name="Picture 1"/>
          <p:cNvPicPr>
            <a:picLocks noChangeAspect="1"/>
          </p:cNvPicPr>
          <p:nvPr/>
        </p:nvPicPr>
        <p:blipFill rotWithShape="1">
          <a:blip r:embed="rId5"/>
          <a:srcRect t="5727"/>
          <a:stretch/>
        </p:blipFill>
        <p:spPr>
          <a:xfrm>
            <a:off x="1927743" y="1539640"/>
            <a:ext cx="6705440" cy="2843138"/>
          </a:xfrm>
          <a:prstGeom prst="rect">
            <a:avLst/>
          </a:prstGeom>
        </p:spPr>
      </p:pic>
      <p:sp>
        <p:nvSpPr>
          <p:cNvPr id="4" name="Slide Number Placeholder 3">
            <a:extLst>
              <a:ext uri="{FF2B5EF4-FFF2-40B4-BE49-F238E27FC236}">
                <a16:creationId xmlns:a16="http://schemas.microsoft.com/office/drawing/2014/main" id="{025D0149-E0A5-47CE-8290-69B11FC402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600" smtClean="0"/>
              <a:t>7</a:t>
            </a:fld>
            <a:endParaRPr lang="en" sz="1600" dirty="0"/>
          </a:p>
        </p:txBody>
      </p:sp>
      <p:sp>
        <p:nvSpPr>
          <p:cNvPr id="3" name="TextBox 2">
            <a:extLst>
              <a:ext uri="{FF2B5EF4-FFF2-40B4-BE49-F238E27FC236}">
                <a16:creationId xmlns:a16="http://schemas.microsoft.com/office/drawing/2014/main" id="{2C7B14CA-9B8A-409E-A3B5-3721861993A8}"/>
              </a:ext>
            </a:extLst>
          </p:cNvPr>
          <p:cNvSpPr txBox="1"/>
          <p:nvPr/>
        </p:nvSpPr>
        <p:spPr>
          <a:xfrm>
            <a:off x="4983125" y="4401962"/>
            <a:ext cx="873957" cy="369332"/>
          </a:xfrm>
          <a:prstGeom prst="rect">
            <a:avLst/>
          </a:prstGeom>
          <a:noFill/>
        </p:spPr>
        <p:txBody>
          <a:bodyPr wrap="none" rtlCol="0">
            <a:spAutoFit/>
          </a:bodyPr>
          <a:lstStyle/>
          <a:p>
            <a:r>
              <a:rPr lang="en-US" dirty="0"/>
              <a:t>Epochs</a:t>
            </a:r>
          </a:p>
        </p:txBody>
      </p:sp>
      <p:sp>
        <p:nvSpPr>
          <p:cNvPr id="12" name="TextBox 11">
            <a:extLst>
              <a:ext uri="{FF2B5EF4-FFF2-40B4-BE49-F238E27FC236}">
                <a16:creationId xmlns:a16="http://schemas.microsoft.com/office/drawing/2014/main" id="{7B56A1BF-DBEF-4C4C-A901-48138839A331}"/>
              </a:ext>
            </a:extLst>
          </p:cNvPr>
          <p:cNvSpPr txBox="1"/>
          <p:nvPr/>
        </p:nvSpPr>
        <p:spPr>
          <a:xfrm rot="16200000">
            <a:off x="1575363" y="2887456"/>
            <a:ext cx="614271" cy="369332"/>
          </a:xfrm>
          <a:prstGeom prst="rect">
            <a:avLst/>
          </a:prstGeom>
          <a:noFill/>
        </p:spPr>
        <p:txBody>
          <a:bodyPr wrap="none" rtlCol="0">
            <a:spAutoFit/>
          </a:bodyPr>
          <a:lstStyle/>
          <a:p>
            <a:r>
              <a:rPr lang="en-US" dirty="0"/>
              <a:t>Loss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6" name="Google Shape;63;p14">
            <a:extLst>
              <a:ext uri="{FF2B5EF4-FFF2-40B4-BE49-F238E27FC236}">
                <a16:creationId xmlns:a16="http://schemas.microsoft.com/office/drawing/2014/main" id="{ADDF469C-4C4A-46D2-9369-D1C2F6B467FC}"/>
              </a:ext>
            </a:extLst>
          </p:cNvPr>
          <p:cNvSpPr txBox="1">
            <a:spLocks noGrp="1"/>
          </p:cNvSpPr>
          <p:nvPr>
            <p:ph type="title"/>
          </p:nvPr>
        </p:nvSpPr>
        <p:spPr>
          <a:xfrm>
            <a:off x="0" y="515909"/>
            <a:ext cx="914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Results-Accuracy</a:t>
            </a:r>
            <a:endParaRPr dirty="0"/>
          </a:p>
        </p:txBody>
      </p:sp>
      <p:sp>
        <p:nvSpPr>
          <p:cNvPr id="5" name="TextBox 4">
            <a:extLst>
              <a:ext uri="{FF2B5EF4-FFF2-40B4-BE49-F238E27FC236}">
                <a16:creationId xmlns:a16="http://schemas.microsoft.com/office/drawing/2014/main" id="{11CB6060-5A44-4B39-8F24-D4205BDFFB7E}"/>
              </a:ext>
            </a:extLst>
          </p:cNvPr>
          <p:cNvSpPr txBox="1"/>
          <p:nvPr/>
        </p:nvSpPr>
        <p:spPr>
          <a:xfrm>
            <a:off x="1280484" y="1520456"/>
            <a:ext cx="962844" cy="2862322"/>
          </a:xfrm>
          <a:prstGeom prst="rect">
            <a:avLst/>
          </a:prstGeom>
          <a:solidFill>
            <a:schemeClr val="bg1"/>
          </a:solidFill>
        </p:spPr>
        <p:txBody>
          <a:bodyPr wrap="square" rtlCol="0">
            <a:spAutoFit/>
          </a:bodyPr>
          <a:lstStyle/>
          <a:p>
            <a:r>
              <a:rPr lang="en-US" b="1" dirty="0">
                <a:solidFill>
                  <a:srgbClr val="2CBBE6"/>
                </a:solidFill>
              </a:rPr>
              <a:t>Train</a:t>
            </a:r>
          </a:p>
          <a:p>
            <a:r>
              <a:rPr lang="en-US" b="1" dirty="0">
                <a:solidFill>
                  <a:srgbClr val="F32B72"/>
                </a:solidFill>
              </a:rPr>
              <a:t>Test</a:t>
            </a:r>
          </a:p>
          <a:p>
            <a:endParaRPr lang="en-US" dirty="0">
              <a:solidFill>
                <a:srgbClr val="AF4A6C"/>
              </a:solidFill>
            </a:endParaRPr>
          </a:p>
          <a:p>
            <a:endParaRPr lang="en-US" dirty="0">
              <a:solidFill>
                <a:srgbClr val="AF4A6C"/>
              </a:solidFill>
            </a:endParaRPr>
          </a:p>
          <a:p>
            <a:endParaRPr lang="en-US" dirty="0">
              <a:solidFill>
                <a:srgbClr val="AF4A6C"/>
              </a:solidFill>
            </a:endParaRPr>
          </a:p>
          <a:p>
            <a:endParaRPr lang="en-US" dirty="0">
              <a:solidFill>
                <a:srgbClr val="AF4A6C"/>
              </a:solidFill>
            </a:endParaRPr>
          </a:p>
          <a:p>
            <a:endParaRPr lang="en-US" dirty="0">
              <a:solidFill>
                <a:srgbClr val="AF4A6C"/>
              </a:solidFill>
            </a:endParaRPr>
          </a:p>
          <a:p>
            <a:endParaRPr lang="en-US" dirty="0">
              <a:solidFill>
                <a:srgbClr val="AF4A6C"/>
              </a:solidFill>
            </a:endParaRPr>
          </a:p>
          <a:p>
            <a:endParaRPr lang="en-US" dirty="0">
              <a:solidFill>
                <a:srgbClr val="AF4A6C"/>
              </a:solidFill>
            </a:endParaRPr>
          </a:p>
          <a:p>
            <a:endParaRPr lang="en-US" dirty="0">
              <a:solidFill>
                <a:srgbClr val="AF4A6C"/>
              </a:solidFill>
            </a:endParaRPr>
          </a:p>
        </p:txBody>
      </p:sp>
      <p:pic>
        <p:nvPicPr>
          <p:cNvPr id="8" name="Picture 7">
            <a:extLst>
              <a:ext uri="{FF2B5EF4-FFF2-40B4-BE49-F238E27FC236}">
                <a16:creationId xmlns:a16="http://schemas.microsoft.com/office/drawing/2014/main" id="{51815735-FB90-4582-AB10-78CEB22DEFC2}"/>
              </a:ext>
            </a:extLst>
          </p:cNvPr>
          <p:cNvPicPr>
            <a:picLocks noChangeAspect="1"/>
          </p:cNvPicPr>
          <p:nvPr/>
        </p:nvPicPr>
        <p:blipFill>
          <a:blip r:embed="rId3"/>
          <a:stretch>
            <a:fillRect/>
          </a:stretch>
        </p:blipFill>
        <p:spPr>
          <a:xfrm>
            <a:off x="8401978" y="66535"/>
            <a:ext cx="687010" cy="687010"/>
          </a:xfrm>
          <a:prstGeom prst="rect">
            <a:avLst/>
          </a:prstGeom>
        </p:spPr>
      </p:pic>
      <p:pic>
        <p:nvPicPr>
          <p:cNvPr id="9" name="Picture 8">
            <a:extLst>
              <a:ext uri="{FF2B5EF4-FFF2-40B4-BE49-F238E27FC236}">
                <a16:creationId xmlns:a16="http://schemas.microsoft.com/office/drawing/2014/main" id="{EFBBE880-494D-469D-8704-4FD2B986440A}"/>
              </a:ext>
            </a:extLst>
          </p:cNvPr>
          <p:cNvPicPr>
            <a:picLocks noChangeAspect="1"/>
          </p:cNvPicPr>
          <p:nvPr/>
        </p:nvPicPr>
        <p:blipFill rotWithShape="1">
          <a:blip r:embed="rId4"/>
          <a:srcRect l="70794" b="12447"/>
          <a:stretch/>
        </p:blipFill>
        <p:spPr>
          <a:xfrm>
            <a:off x="55012" y="66535"/>
            <a:ext cx="600308" cy="687010"/>
          </a:xfrm>
          <a:prstGeom prst="rect">
            <a:avLst/>
          </a:prstGeom>
        </p:spPr>
      </p:pic>
      <p:pic>
        <p:nvPicPr>
          <p:cNvPr id="2" name="Picture 1"/>
          <p:cNvPicPr>
            <a:picLocks noChangeAspect="1"/>
          </p:cNvPicPr>
          <p:nvPr/>
        </p:nvPicPr>
        <p:blipFill rotWithShape="1">
          <a:blip r:embed="rId5"/>
          <a:srcRect l="592" t="5517" b="935"/>
          <a:stretch/>
        </p:blipFill>
        <p:spPr>
          <a:xfrm>
            <a:off x="1935119" y="1520455"/>
            <a:ext cx="6767692" cy="2862323"/>
          </a:xfrm>
          <a:prstGeom prst="rect">
            <a:avLst/>
          </a:prstGeom>
        </p:spPr>
      </p:pic>
      <p:sp>
        <p:nvSpPr>
          <p:cNvPr id="4" name="Slide Number Placeholder 3">
            <a:extLst>
              <a:ext uri="{FF2B5EF4-FFF2-40B4-BE49-F238E27FC236}">
                <a16:creationId xmlns:a16="http://schemas.microsoft.com/office/drawing/2014/main" id="{72BF8B35-0F31-4A44-8F6C-1F36D9E808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600" smtClean="0"/>
              <a:t>8</a:t>
            </a:fld>
            <a:endParaRPr lang="en" sz="1600" dirty="0"/>
          </a:p>
        </p:txBody>
      </p:sp>
      <p:sp>
        <p:nvSpPr>
          <p:cNvPr id="10" name="TextBox 9">
            <a:extLst>
              <a:ext uri="{FF2B5EF4-FFF2-40B4-BE49-F238E27FC236}">
                <a16:creationId xmlns:a16="http://schemas.microsoft.com/office/drawing/2014/main" id="{467E2C01-55C7-4479-BF99-A5B1D914074D}"/>
              </a:ext>
            </a:extLst>
          </p:cNvPr>
          <p:cNvSpPr txBox="1"/>
          <p:nvPr/>
        </p:nvSpPr>
        <p:spPr>
          <a:xfrm>
            <a:off x="4983125" y="4401962"/>
            <a:ext cx="873957" cy="369332"/>
          </a:xfrm>
          <a:prstGeom prst="rect">
            <a:avLst/>
          </a:prstGeom>
          <a:noFill/>
        </p:spPr>
        <p:txBody>
          <a:bodyPr wrap="none" rtlCol="0">
            <a:spAutoFit/>
          </a:bodyPr>
          <a:lstStyle/>
          <a:p>
            <a:r>
              <a:rPr lang="en-US" dirty="0"/>
              <a:t>Epochs</a:t>
            </a:r>
          </a:p>
        </p:txBody>
      </p:sp>
      <p:sp>
        <p:nvSpPr>
          <p:cNvPr id="11" name="TextBox 10">
            <a:extLst>
              <a:ext uri="{FF2B5EF4-FFF2-40B4-BE49-F238E27FC236}">
                <a16:creationId xmlns:a16="http://schemas.microsoft.com/office/drawing/2014/main" id="{BA8C7544-92FF-4C78-AC58-CE6A4460FD58}"/>
              </a:ext>
            </a:extLst>
          </p:cNvPr>
          <p:cNvSpPr txBox="1"/>
          <p:nvPr/>
        </p:nvSpPr>
        <p:spPr>
          <a:xfrm rot="16200000">
            <a:off x="1356651" y="2887456"/>
            <a:ext cx="1051698" cy="369332"/>
          </a:xfrm>
          <a:prstGeom prst="rect">
            <a:avLst/>
          </a:prstGeom>
          <a:noFill/>
        </p:spPr>
        <p:txBody>
          <a:bodyPr wrap="none" rtlCol="0">
            <a:spAutoFit/>
          </a:bodyPr>
          <a:lstStyle/>
          <a:p>
            <a:r>
              <a:rPr lang="en-US" dirty="0"/>
              <a:t>Accuracy</a:t>
            </a:r>
          </a:p>
        </p:txBody>
      </p:sp>
    </p:spTree>
    <p:extLst>
      <p:ext uri="{BB962C8B-B14F-4D97-AF65-F5344CB8AC3E}">
        <p14:creationId xmlns:p14="http://schemas.microsoft.com/office/powerpoint/2010/main" val="2300168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3" name="Masking">
            <a:hlinkClick r:id="" action="ppaction://media"/>
            <a:extLst>
              <a:ext uri="{FF2B5EF4-FFF2-40B4-BE49-F238E27FC236}">
                <a16:creationId xmlns:a16="http://schemas.microsoft.com/office/drawing/2014/main" id="{E72251F8-C81D-4C6C-945E-6DB37502921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12201" y="1152475"/>
            <a:ext cx="6144439" cy="3469499"/>
          </a:xfrm>
          <a:prstGeom prst="rect">
            <a:avLst/>
          </a:prstGeom>
        </p:spPr>
      </p:pic>
      <p:sp>
        <p:nvSpPr>
          <p:cNvPr id="6" name="Google Shape;63;p14">
            <a:extLst>
              <a:ext uri="{FF2B5EF4-FFF2-40B4-BE49-F238E27FC236}">
                <a16:creationId xmlns:a16="http://schemas.microsoft.com/office/drawing/2014/main" id="{F95F7294-CFE2-4D57-ADE2-D8CDFEFC1391}"/>
              </a:ext>
            </a:extLst>
          </p:cNvPr>
          <p:cNvSpPr txBox="1">
            <a:spLocks noGrp="1"/>
          </p:cNvSpPr>
          <p:nvPr>
            <p:ph type="title"/>
          </p:nvPr>
        </p:nvSpPr>
        <p:spPr>
          <a:xfrm>
            <a:off x="312420" y="521526"/>
            <a:ext cx="914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Results-Masking</a:t>
            </a:r>
            <a:endParaRPr dirty="0"/>
          </a:p>
        </p:txBody>
      </p:sp>
      <p:pic>
        <p:nvPicPr>
          <p:cNvPr id="12" name="Picture 11">
            <a:extLst>
              <a:ext uri="{FF2B5EF4-FFF2-40B4-BE49-F238E27FC236}">
                <a16:creationId xmlns:a16="http://schemas.microsoft.com/office/drawing/2014/main" id="{70F6CBA7-A138-4918-9897-8786D2B9BABC}"/>
              </a:ext>
            </a:extLst>
          </p:cNvPr>
          <p:cNvPicPr>
            <a:picLocks noChangeAspect="1"/>
          </p:cNvPicPr>
          <p:nvPr/>
        </p:nvPicPr>
        <p:blipFill>
          <a:blip r:embed="rId6"/>
          <a:stretch>
            <a:fillRect/>
          </a:stretch>
        </p:blipFill>
        <p:spPr>
          <a:xfrm>
            <a:off x="8401978" y="66535"/>
            <a:ext cx="687010" cy="687010"/>
          </a:xfrm>
          <a:prstGeom prst="rect">
            <a:avLst/>
          </a:prstGeom>
        </p:spPr>
      </p:pic>
      <p:pic>
        <p:nvPicPr>
          <p:cNvPr id="13" name="Picture 12">
            <a:extLst>
              <a:ext uri="{FF2B5EF4-FFF2-40B4-BE49-F238E27FC236}">
                <a16:creationId xmlns:a16="http://schemas.microsoft.com/office/drawing/2014/main" id="{9BCEA908-FF43-4B14-BD90-8EC6C0A2B4E9}"/>
              </a:ext>
            </a:extLst>
          </p:cNvPr>
          <p:cNvPicPr>
            <a:picLocks noChangeAspect="1"/>
          </p:cNvPicPr>
          <p:nvPr/>
        </p:nvPicPr>
        <p:blipFill rotWithShape="1">
          <a:blip r:embed="rId7"/>
          <a:srcRect l="70794" b="12447"/>
          <a:stretch/>
        </p:blipFill>
        <p:spPr>
          <a:xfrm>
            <a:off x="55012" y="66535"/>
            <a:ext cx="600308" cy="687010"/>
          </a:xfrm>
          <a:prstGeom prst="rect">
            <a:avLst/>
          </a:prstGeom>
        </p:spPr>
      </p:pic>
      <p:sp>
        <p:nvSpPr>
          <p:cNvPr id="4" name="Slide Number Placeholder 3">
            <a:extLst>
              <a:ext uri="{FF2B5EF4-FFF2-40B4-BE49-F238E27FC236}">
                <a16:creationId xmlns:a16="http://schemas.microsoft.com/office/drawing/2014/main" id="{93828E8C-87C6-49F3-9650-000D8D3684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600" smtClean="0"/>
              <a:t>9</a:t>
            </a:fld>
            <a:endParaRPr lang="en" sz="1600" dirty="0"/>
          </a:p>
        </p:txBody>
      </p:sp>
    </p:spTree>
    <p:extLst>
      <p:ext uri="{BB962C8B-B14F-4D97-AF65-F5344CB8AC3E}">
        <p14:creationId xmlns:p14="http://schemas.microsoft.com/office/powerpoint/2010/main" val="117951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478</TotalTime>
  <Words>375</Words>
  <Application>Microsoft Office PowerPoint</Application>
  <PresentationFormat>On-screen Show (16:9)</PresentationFormat>
  <Paragraphs>89</Paragraphs>
  <Slides>19</Slides>
  <Notes>16</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Century Gothic</vt:lpstr>
      <vt:lpstr>Corbel</vt:lpstr>
      <vt:lpstr>Lato</vt:lpstr>
      <vt:lpstr>Parallax</vt:lpstr>
      <vt:lpstr>THREATIFY- Threat Detection using CCTV</vt:lpstr>
      <vt:lpstr>Content</vt:lpstr>
      <vt:lpstr>Introduction</vt:lpstr>
      <vt:lpstr>Poster</vt:lpstr>
      <vt:lpstr>Timeline</vt:lpstr>
      <vt:lpstr>Progress</vt:lpstr>
      <vt:lpstr>Results-Loss</vt:lpstr>
      <vt:lpstr>Results-Accuracy</vt:lpstr>
      <vt:lpstr>Results-Masking</vt:lpstr>
      <vt:lpstr>Results- Threat I</vt:lpstr>
      <vt:lpstr>Results- Threat II</vt:lpstr>
      <vt:lpstr>Results-Non Threat</vt:lpstr>
      <vt:lpstr>User Interface (UI) Website</vt:lpstr>
      <vt:lpstr>User Interface (UI) Mobile App</vt:lpstr>
      <vt:lpstr>User Interface (UI) Mobile App</vt:lpstr>
      <vt:lpstr>User Interface (UI) Mobile App</vt:lpstr>
      <vt:lpstr>User Interface (UI) Mobile App</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THREATIFY- Threat Detection using CCTV</dc:title>
  <dc:creator>Muhammad Abdullah</dc:creator>
  <cp:lastModifiedBy>Abdullah</cp:lastModifiedBy>
  <cp:revision>53</cp:revision>
  <dcterms:modified xsi:type="dcterms:W3CDTF">2021-04-21T17:25:26Z</dcterms:modified>
</cp:coreProperties>
</file>